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60" r:id="rId3"/>
    <p:sldId id="257" r:id="rId4"/>
    <p:sldId id="315" r:id="rId5"/>
    <p:sldId id="314" r:id="rId6"/>
    <p:sldId id="313" r:id="rId7"/>
    <p:sldId id="316" r:id="rId8"/>
    <p:sldId id="317" r:id="rId9"/>
    <p:sldId id="318" r:id="rId10"/>
    <p:sldId id="319" r:id="rId11"/>
    <p:sldId id="320" r:id="rId12"/>
    <p:sldId id="323" r:id="rId13"/>
    <p:sldId id="321" r:id="rId14"/>
    <p:sldId id="327" r:id="rId15"/>
    <p:sldId id="328" r:id="rId16"/>
    <p:sldId id="329" r:id="rId17"/>
    <p:sldId id="326" r:id="rId18"/>
    <p:sldId id="325" r:id="rId19"/>
    <p:sldId id="331" r:id="rId20"/>
    <p:sldId id="333" r:id="rId21"/>
    <p:sldId id="324" r:id="rId22"/>
    <p:sldId id="334" r:id="rId23"/>
    <p:sldId id="337" r:id="rId24"/>
    <p:sldId id="338" r:id="rId25"/>
    <p:sldId id="339" r:id="rId26"/>
    <p:sldId id="340" r:id="rId27"/>
    <p:sldId id="341" r:id="rId28"/>
    <p:sldId id="332" r:id="rId29"/>
    <p:sldId id="342" r:id="rId30"/>
    <p:sldId id="344" r:id="rId31"/>
    <p:sldId id="345" r:id="rId32"/>
    <p:sldId id="346" r:id="rId33"/>
    <p:sldId id="354" r:id="rId34"/>
    <p:sldId id="355" r:id="rId35"/>
    <p:sldId id="348" r:id="rId36"/>
    <p:sldId id="349" r:id="rId37"/>
    <p:sldId id="350" r:id="rId38"/>
    <p:sldId id="351" r:id="rId39"/>
    <p:sldId id="352" r:id="rId40"/>
    <p:sldId id="353" r:id="rId41"/>
    <p:sldId id="356" r:id="rId42"/>
    <p:sldId id="357" r:id="rId43"/>
    <p:sldId id="358" r:id="rId44"/>
    <p:sldId id="361" r:id="rId45"/>
    <p:sldId id="359" r:id="rId46"/>
    <p:sldId id="28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C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C12DFF-4446-4ADA-BF00-94C0B36B92D7}" v="1" dt="2022-10-09T13:22:26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IẾN HẠNH" userId="245b8f2ebed24a86" providerId="LiveId" clId="{F9C12DFF-4446-4ADA-BF00-94C0B36B92D7}"/>
    <pc:docChg chg="undo custSel addSld delSld modSld">
      <pc:chgData name="NGUYỄN TIẾN HẠNH" userId="245b8f2ebed24a86" providerId="LiveId" clId="{F9C12DFF-4446-4ADA-BF00-94C0B36B92D7}" dt="2022-11-09T01:03:43.173" v="8529" actId="47"/>
      <pc:docMkLst>
        <pc:docMk/>
      </pc:docMkLst>
      <pc:sldChg chg="delSp modSp del mod">
        <pc:chgData name="NGUYỄN TIẾN HẠNH" userId="245b8f2ebed24a86" providerId="LiveId" clId="{F9C12DFF-4446-4ADA-BF00-94C0B36B92D7}" dt="2022-11-09T01:03:43.173" v="8529" actId="47"/>
        <pc:sldMkLst>
          <pc:docMk/>
          <pc:sldMk cId="1951860220" sldId="256"/>
        </pc:sldMkLst>
        <pc:spChg chg="mod">
          <ac:chgData name="NGUYỄN TIẾN HẠNH" userId="245b8f2ebed24a86" providerId="LiveId" clId="{F9C12DFF-4446-4ADA-BF00-94C0B36B92D7}" dt="2022-10-03T14:19:41.619" v="7164" actId="255"/>
          <ac:spMkLst>
            <pc:docMk/>
            <pc:sldMk cId="1951860220" sldId="256"/>
            <ac:spMk id="48" creationId="{F849B001-E83A-4B77-8434-7749C27DFB4D}"/>
          </ac:spMkLst>
        </pc:spChg>
        <pc:spChg chg="del">
          <ac:chgData name="NGUYỄN TIẾN HẠNH" userId="245b8f2ebed24a86" providerId="LiveId" clId="{F9C12DFF-4446-4ADA-BF00-94C0B36B92D7}" dt="2022-09-16T02:53:58.299" v="836" actId="478"/>
          <ac:spMkLst>
            <pc:docMk/>
            <pc:sldMk cId="1951860220" sldId="256"/>
            <ac:spMk id="49" creationId="{9CD7FBF8-B66C-4F10-9315-25F264C2BD0B}"/>
          </ac:spMkLst>
        </pc:spChg>
        <pc:spChg chg="mod">
          <ac:chgData name="NGUYỄN TIẾN HẠNH" userId="245b8f2ebed24a86" providerId="LiveId" clId="{F9C12DFF-4446-4ADA-BF00-94C0B36B92D7}" dt="2022-10-02T15:03:11.777" v="6684"/>
          <ac:spMkLst>
            <pc:docMk/>
            <pc:sldMk cId="1951860220" sldId="256"/>
            <ac:spMk id="54" creationId="{FF7F6D3B-C69D-4DE7-89C4-FCD7BE83E379}"/>
          </ac:spMkLst>
        </pc:spChg>
        <pc:spChg chg="mod">
          <ac:chgData name="NGUYỄN TIẾN HẠNH" userId="245b8f2ebed24a86" providerId="LiveId" clId="{F9C12DFF-4446-4ADA-BF00-94C0B36B92D7}" dt="2022-10-02T15:03:11.777" v="6684"/>
          <ac:spMkLst>
            <pc:docMk/>
            <pc:sldMk cId="1951860220" sldId="256"/>
            <ac:spMk id="55" creationId="{951417F4-6D58-4A17-A3E6-568017EA5C2C}"/>
          </ac:spMkLst>
        </pc:spChg>
        <pc:spChg chg="mod">
          <ac:chgData name="NGUYỄN TIẾN HẠNH" userId="245b8f2ebed24a86" providerId="LiveId" clId="{F9C12DFF-4446-4ADA-BF00-94C0B36B92D7}" dt="2022-10-02T15:03:42.085" v="6690"/>
          <ac:spMkLst>
            <pc:docMk/>
            <pc:sldMk cId="1951860220" sldId="256"/>
            <ac:spMk id="63" creationId="{00EEDAB3-BF60-4940-82AE-1A1F5F2459B4}"/>
          </ac:spMkLst>
        </pc:spChg>
        <pc:spChg chg="mod">
          <ac:chgData name="NGUYỄN TIẾN HẠNH" userId="245b8f2ebed24a86" providerId="LiveId" clId="{F9C12DFF-4446-4ADA-BF00-94C0B36B92D7}" dt="2022-10-02T15:03:42.085" v="6690"/>
          <ac:spMkLst>
            <pc:docMk/>
            <pc:sldMk cId="1951860220" sldId="256"/>
            <ac:spMk id="64" creationId="{43547C83-4D7F-4FCB-BAF6-50AE41B53806}"/>
          </ac:spMkLst>
        </pc:spChg>
        <pc:spChg chg="mod">
          <ac:chgData name="NGUYỄN TIẾN HẠNH" userId="245b8f2ebed24a86" providerId="LiveId" clId="{F9C12DFF-4446-4ADA-BF00-94C0B36B92D7}" dt="2022-10-03T14:18:51.977" v="7161" actId="255"/>
          <ac:spMkLst>
            <pc:docMk/>
            <pc:sldMk cId="1951860220" sldId="256"/>
            <ac:spMk id="66" creationId="{0D56F2EF-B1FC-4DBD-A7C6-C17454DDF769}"/>
          </ac:spMkLst>
        </pc:spChg>
        <pc:spChg chg="mod">
          <ac:chgData name="NGUYỄN TIẾN HẠNH" userId="245b8f2ebed24a86" providerId="LiveId" clId="{F9C12DFF-4446-4ADA-BF00-94C0B36B92D7}" dt="2022-10-03T14:42:37.162" v="7376" actId="20577"/>
          <ac:spMkLst>
            <pc:docMk/>
            <pc:sldMk cId="1951860220" sldId="256"/>
            <ac:spMk id="68" creationId="{ED882FD7-85FD-430E-88B3-89217E85F455}"/>
          </ac:spMkLst>
        </pc:spChg>
        <pc:spChg chg="mod">
          <ac:chgData name="NGUYỄN TIẾN HẠNH" userId="245b8f2ebed24a86" providerId="LiveId" clId="{F9C12DFF-4446-4ADA-BF00-94C0B36B92D7}" dt="2022-10-02T14:53:11.718" v="6395" actId="6549"/>
          <ac:spMkLst>
            <pc:docMk/>
            <pc:sldMk cId="1951860220" sldId="256"/>
            <ac:spMk id="72" creationId="{40A880EA-3EA8-438C-8A16-8F5138005AD4}"/>
          </ac:spMkLst>
        </pc:spChg>
        <pc:spChg chg="mod">
          <ac:chgData name="NGUYỄN TIẾN HẠNH" userId="245b8f2ebed24a86" providerId="LiveId" clId="{F9C12DFF-4446-4ADA-BF00-94C0B36B92D7}" dt="2022-10-03T14:19:09.224" v="7163" actId="255"/>
          <ac:spMkLst>
            <pc:docMk/>
            <pc:sldMk cId="1951860220" sldId="256"/>
            <ac:spMk id="74" creationId="{8CDD691E-4E5E-48C4-9730-EADA919D1C5F}"/>
          </ac:spMkLst>
        </pc:spChg>
        <pc:spChg chg="mod">
          <ac:chgData name="NGUYỄN TIẾN HẠNH" userId="245b8f2ebed24a86" providerId="LiveId" clId="{F9C12DFF-4446-4ADA-BF00-94C0B36B92D7}" dt="2022-10-02T15:02:49.049" v="6682" actId="255"/>
          <ac:spMkLst>
            <pc:docMk/>
            <pc:sldMk cId="1951860220" sldId="256"/>
            <ac:spMk id="75" creationId="{AD36BE1D-43B6-4334-A72C-FAAFCC2BC322}"/>
          </ac:spMkLst>
        </pc:spChg>
        <pc:spChg chg="mod">
          <ac:chgData name="NGUYỄN TIẾN HẠNH" userId="245b8f2ebed24a86" providerId="LiveId" clId="{F9C12DFF-4446-4ADA-BF00-94C0B36B92D7}" dt="2022-10-02T15:03:11.777" v="6684"/>
          <ac:spMkLst>
            <pc:docMk/>
            <pc:sldMk cId="1951860220" sldId="256"/>
            <ac:spMk id="76" creationId="{14E89B07-5BA9-44FC-BF8F-B1FAE0A9238E}"/>
          </ac:spMkLst>
        </pc:spChg>
        <pc:spChg chg="mod">
          <ac:chgData name="NGUYỄN TIẾN HẠNH" userId="245b8f2ebed24a86" providerId="LiveId" clId="{F9C12DFF-4446-4ADA-BF00-94C0B36B92D7}" dt="2022-10-02T15:03:42.085" v="6690"/>
          <ac:spMkLst>
            <pc:docMk/>
            <pc:sldMk cId="1951860220" sldId="256"/>
            <ac:spMk id="79" creationId="{028612AD-7AC9-47C3-BC9B-7C833543C005}"/>
          </ac:spMkLst>
        </pc:spChg>
        <pc:grpChg chg="mod">
          <ac:chgData name="NGUYỄN TIẾN HẠNH" userId="245b8f2ebed24a86" providerId="LiveId" clId="{F9C12DFF-4446-4ADA-BF00-94C0B36B92D7}" dt="2022-10-02T15:03:11.777" v="6684"/>
          <ac:grpSpMkLst>
            <pc:docMk/>
            <pc:sldMk cId="1951860220" sldId="256"/>
            <ac:grpSpMk id="53" creationId="{AE25D23E-55CC-4DA5-9D35-4010E4CC1459}"/>
          </ac:grpSpMkLst>
        </pc:grpChg>
        <pc:grpChg chg="mod">
          <ac:chgData name="NGUYỄN TIẾN HẠNH" userId="245b8f2ebed24a86" providerId="LiveId" clId="{F9C12DFF-4446-4ADA-BF00-94C0B36B92D7}" dt="2022-10-02T15:03:42.085" v="6690"/>
          <ac:grpSpMkLst>
            <pc:docMk/>
            <pc:sldMk cId="1951860220" sldId="256"/>
            <ac:grpSpMk id="62" creationId="{8E040575-7618-47FB-AE88-A20A2BF9F87F}"/>
          </ac:grpSpMkLst>
        </pc:grpChg>
        <pc:grpChg chg="mod">
          <ac:chgData name="NGUYỄN TIẾN HẠNH" userId="245b8f2ebed24a86" providerId="LiveId" clId="{F9C12DFF-4446-4ADA-BF00-94C0B36B92D7}" dt="2022-10-02T14:56:37.411" v="6525" actId="1038"/>
          <ac:grpSpMkLst>
            <pc:docMk/>
            <pc:sldMk cId="1951860220" sldId="256"/>
            <ac:grpSpMk id="80" creationId="{87FB37A1-3AFC-4891-8F18-0F4430DEC9AA}"/>
          </ac:grpSpMkLst>
        </pc:grpChg>
        <pc:grpChg chg="mod">
          <ac:chgData name="NGUYỄN TIẾN HẠNH" userId="245b8f2ebed24a86" providerId="LiveId" clId="{F9C12DFF-4446-4ADA-BF00-94C0B36B92D7}" dt="2022-10-02T15:03:11.777" v="6684"/>
          <ac:grpSpMkLst>
            <pc:docMk/>
            <pc:sldMk cId="1951860220" sldId="256"/>
            <ac:grpSpMk id="81" creationId="{F9D5D20A-5045-4452-B4C6-700F832851B9}"/>
          </ac:grpSpMkLst>
        </pc:grpChg>
        <pc:grpChg chg="del">
          <ac:chgData name="NGUYỄN TIẾN HẠNH" userId="245b8f2ebed24a86" providerId="LiveId" clId="{F9C12DFF-4446-4ADA-BF00-94C0B36B92D7}" dt="2022-10-02T14:52:48.111" v="6289" actId="478"/>
          <ac:grpSpMkLst>
            <pc:docMk/>
            <pc:sldMk cId="1951860220" sldId="256"/>
            <ac:grpSpMk id="82" creationId="{1B041212-660F-4C31-BB66-C54C37113782}"/>
          </ac:grpSpMkLst>
        </pc:grpChg>
        <pc:grpChg chg="del">
          <ac:chgData name="NGUYỄN TIẾN HẠNH" userId="245b8f2ebed24a86" providerId="LiveId" clId="{F9C12DFF-4446-4ADA-BF00-94C0B36B92D7}" dt="2022-10-02T14:53:13.752" v="6396" actId="478"/>
          <ac:grpSpMkLst>
            <pc:docMk/>
            <pc:sldMk cId="1951860220" sldId="256"/>
            <ac:grpSpMk id="83" creationId="{5A46102A-2843-4293-99C1-E80D340DD368}"/>
          </ac:grpSpMkLst>
        </pc:grpChg>
        <pc:grpChg chg="mod">
          <ac:chgData name="NGUYỄN TIẾN HẠNH" userId="245b8f2ebed24a86" providerId="LiveId" clId="{F9C12DFF-4446-4ADA-BF00-94C0B36B92D7}" dt="2022-10-02T15:03:42.085" v="6690"/>
          <ac:grpSpMkLst>
            <pc:docMk/>
            <pc:sldMk cId="1951860220" sldId="256"/>
            <ac:grpSpMk id="84" creationId="{E29448D5-051E-432B-B193-1E641B099919}"/>
          </ac:grpSpMkLst>
        </pc:grpChg>
        <pc:picChg chg="del">
          <ac:chgData name="NGUYỄN TIẾN HẠNH" userId="245b8f2ebed24a86" providerId="LiveId" clId="{F9C12DFF-4446-4ADA-BF00-94C0B36B92D7}" dt="2022-10-02T14:53:15.344" v="6397" actId="478"/>
          <ac:picMkLst>
            <pc:docMk/>
            <pc:sldMk cId="1951860220" sldId="256"/>
            <ac:picMk id="86" creationId="{5CAA77AA-6FBC-4FE9-9687-A886E727A956}"/>
          </ac:picMkLst>
        </pc:picChg>
        <pc:picChg chg="mod">
          <ac:chgData name="NGUYỄN TIẾN HẠNH" userId="245b8f2ebed24a86" providerId="LiveId" clId="{F9C12DFF-4446-4ADA-BF00-94C0B36B92D7}" dt="2022-10-02T14:57:33.413" v="6623" actId="1037"/>
          <ac:picMkLst>
            <pc:docMk/>
            <pc:sldMk cId="1951860220" sldId="256"/>
            <ac:picMk id="88" creationId="{FA9914C4-2779-4FFB-9B5D-5F007FA1B9B6}"/>
          </ac:picMkLst>
        </pc:picChg>
        <pc:picChg chg="del">
          <ac:chgData name="NGUYỄN TIẾN HẠNH" userId="245b8f2ebed24a86" providerId="LiveId" clId="{F9C12DFF-4446-4ADA-BF00-94C0B36B92D7}" dt="2022-10-02T14:52:50.230" v="6290" actId="478"/>
          <ac:picMkLst>
            <pc:docMk/>
            <pc:sldMk cId="1951860220" sldId="256"/>
            <ac:picMk id="90" creationId="{476C3250-B958-4DEF-BB07-B26ED7F1EF69}"/>
          </ac:picMkLst>
        </pc:picChg>
        <pc:picChg chg="mod">
          <ac:chgData name="NGUYỄN TIẾN HẠNH" userId="245b8f2ebed24a86" providerId="LiveId" clId="{F9C12DFF-4446-4ADA-BF00-94C0B36B92D7}" dt="2022-10-02T14:58:03.309" v="6673" actId="1038"/>
          <ac:picMkLst>
            <pc:docMk/>
            <pc:sldMk cId="1951860220" sldId="256"/>
            <ac:picMk id="92" creationId="{36DC03B8-48FB-4132-89C1-98F419F5B1A7}"/>
          </ac:picMkLst>
        </pc:picChg>
        <pc:picChg chg="mod">
          <ac:chgData name="NGUYỄN TIẾN HẠNH" userId="245b8f2ebed24a86" providerId="LiveId" clId="{F9C12DFF-4446-4ADA-BF00-94C0B36B92D7}" dt="2022-10-02T14:56:45.225" v="6552" actId="1036"/>
          <ac:picMkLst>
            <pc:docMk/>
            <pc:sldMk cId="1951860220" sldId="256"/>
            <ac:picMk id="94" creationId="{361989A3-227D-4CC5-8A6D-888D40191EBA}"/>
          </ac:picMkLst>
        </pc:picChg>
      </pc:sldChg>
      <pc:sldChg chg="addSp delSp modSp mod modAnim">
        <pc:chgData name="NGUYỄN TIẾN HẠNH" userId="245b8f2ebed24a86" providerId="LiveId" clId="{F9C12DFF-4446-4ADA-BF00-94C0B36B92D7}" dt="2022-10-02T13:18:00.310" v="4435"/>
        <pc:sldMkLst>
          <pc:docMk/>
          <pc:sldMk cId="1671904196" sldId="257"/>
        </pc:sldMkLst>
        <pc:spChg chg="add mod">
          <ac:chgData name="NGUYỄN TIẾN HẠNH" userId="245b8f2ebed24a86" providerId="LiveId" clId="{F9C12DFF-4446-4ADA-BF00-94C0B36B92D7}" dt="2022-09-20T08:02:00.460" v="4307" actId="1036"/>
          <ac:spMkLst>
            <pc:docMk/>
            <pc:sldMk cId="1671904196" sldId="257"/>
            <ac:spMk id="2" creationId="{37BC878F-5BD8-F327-A432-D95A83C237A7}"/>
          </ac:spMkLst>
        </pc:spChg>
        <pc:spChg chg="mod">
          <ac:chgData name="NGUYỄN TIẾN HẠNH" userId="245b8f2ebed24a86" providerId="LiveId" clId="{F9C12DFF-4446-4ADA-BF00-94C0B36B92D7}" dt="2022-09-16T02:34:37.719" v="27" actId="14100"/>
          <ac:spMkLst>
            <pc:docMk/>
            <pc:sldMk cId="1671904196" sldId="257"/>
            <ac:spMk id="5" creationId="{C0644C25-78F7-4B50-A31E-29C0A036C258}"/>
          </ac:spMkLst>
        </pc:spChg>
        <pc:spChg chg="add mod">
          <ac:chgData name="NGUYỄN TIẾN HẠNH" userId="245b8f2ebed24a86" providerId="LiveId" clId="{F9C12DFF-4446-4ADA-BF00-94C0B36B92D7}" dt="2022-09-20T08:01:57.087" v="4289" actId="1036"/>
          <ac:spMkLst>
            <pc:docMk/>
            <pc:sldMk cId="1671904196" sldId="257"/>
            <ac:spMk id="7" creationId="{50A1EDE4-D7AE-66F3-2460-91B6CC1A0431}"/>
          </ac:spMkLst>
        </pc:spChg>
        <pc:spChg chg="add mod">
          <ac:chgData name="NGUYỄN TIẾN HẠNH" userId="245b8f2ebed24a86" providerId="LiveId" clId="{F9C12DFF-4446-4ADA-BF00-94C0B36B92D7}" dt="2022-09-20T08:01:49.404" v="4264" actId="1036"/>
          <ac:spMkLst>
            <pc:docMk/>
            <pc:sldMk cId="1671904196" sldId="257"/>
            <ac:spMk id="9" creationId="{2B0A1BE2-04EB-BBB7-85C3-9E02E041BA34}"/>
          </ac:spMkLst>
        </pc:spChg>
        <pc:spChg chg="add mod">
          <ac:chgData name="NGUYỄN TIẾN HẠNH" userId="245b8f2ebed24a86" providerId="LiveId" clId="{F9C12DFF-4446-4ADA-BF00-94C0B36B92D7}" dt="2022-09-16T03:31:04.024" v="1568" actId="1076"/>
          <ac:spMkLst>
            <pc:docMk/>
            <pc:sldMk cId="1671904196" sldId="257"/>
            <ac:spMk id="10" creationId="{CEE776A6-836B-FE48-7C85-B4302224A5B1}"/>
          </ac:spMkLst>
        </pc:spChg>
        <pc:spChg chg="del mod">
          <ac:chgData name="NGUYỄN TIẾN HẠNH" userId="245b8f2ebed24a86" providerId="LiveId" clId="{F9C12DFF-4446-4ADA-BF00-94C0B36B92D7}" dt="2022-09-16T02:34:29.764" v="26" actId="478"/>
          <ac:spMkLst>
            <pc:docMk/>
            <pc:sldMk cId="1671904196" sldId="257"/>
            <ac:spMk id="42" creationId="{B194BB68-573F-43C7-A5F7-9787CE71FB2C}"/>
          </ac:spMkLst>
        </pc:spChg>
        <pc:spChg chg="del">
          <ac:chgData name="NGUYỄN TIẾN HẠNH" userId="245b8f2ebed24a86" providerId="LiveId" clId="{F9C12DFF-4446-4ADA-BF00-94C0B36B92D7}" dt="2022-09-16T02:34:25.665" v="25" actId="478"/>
          <ac:spMkLst>
            <pc:docMk/>
            <pc:sldMk cId="1671904196" sldId="257"/>
            <ac:spMk id="43" creationId="{F82D04FF-505D-49B0-A10F-19DCF691501B}"/>
          </ac:spMkLst>
        </pc:spChg>
        <pc:spChg chg="del">
          <ac:chgData name="NGUYỄN TIẾN HẠNH" userId="245b8f2ebed24a86" providerId="LiveId" clId="{F9C12DFF-4446-4ADA-BF00-94C0B36B92D7}" dt="2022-09-16T02:54:13.150" v="837" actId="478"/>
          <ac:spMkLst>
            <pc:docMk/>
            <pc:sldMk cId="1671904196" sldId="257"/>
            <ac:spMk id="44" creationId="{560C6AF2-1052-44DD-BFA3-AC0868A6A935}"/>
          </ac:spMkLst>
        </pc:spChg>
        <pc:spChg chg="del">
          <ac:chgData name="NGUYỄN TIẾN HẠNH" userId="245b8f2ebed24a86" providerId="LiveId" clId="{F9C12DFF-4446-4ADA-BF00-94C0B36B92D7}" dt="2022-09-16T02:54:15.679" v="838" actId="478"/>
          <ac:spMkLst>
            <pc:docMk/>
            <pc:sldMk cId="1671904196" sldId="257"/>
            <ac:spMk id="49" creationId="{CFB5854C-4EAE-4DD1-8EBF-8E76F56535D9}"/>
          </ac:spMkLst>
        </pc:spChg>
        <pc:spChg chg="del">
          <ac:chgData name="NGUYỄN TIẾN HẠNH" userId="245b8f2ebed24a86" providerId="LiveId" clId="{F9C12DFF-4446-4ADA-BF00-94C0B36B92D7}" dt="2022-09-16T02:54:18.281" v="840" actId="478"/>
          <ac:spMkLst>
            <pc:docMk/>
            <pc:sldMk cId="1671904196" sldId="257"/>
            <ac:spMk id="50" creationId="{2891471D-475C-4AE3-92B6-D82E2B332874}"/>
          </ac:spMkLst>
        </pc:spChg>
        <pc:spChg chg="del">
          <ac:chgData name="NGUYỄN TIẾN HẠNH" userId="245b8f2ebed24a86" providerId="LiveId" clId="{F9C12DFF-4446-4ADA-BF00-94C0B36B92D7}" dt="2022-09-16T02:54:17.022" v="839" actId="478"/>
          <ac:spMkLst>
            <pc:docMk/>
            <pc:sldMk cId="1671904196" sldId="257"/>
            <ac:spMk id="51" creationId="{184BB9E4-39D9-4E32-916C-3C3BCD686F22}"/>
          </ac:spMkLst>
        </pc:spChg>
        <pc:grpChg chg="del">
          <ac:chgData name="NGUYỄN TIẾN HẠNH" userId="245b8f2ebed24a86" providerId="LiveId" clId="{F9C12DFF-4446-4ADA-BF00-94C0B36B92D7}" dt="2022-09-16T02:54:26.711" v="843" actId="478"/>
          <ac:grpSpMkLst>
            <pc:docMk/>
            <pc:sldMk cId="1671904196" sldId="257"/>
            <ac:grpSpMk id="52" creationId="{F9C96610-3FF7-45B0-8CBA-F7B4F782D1CA}"/>
          </ac:grpSpMkLst>
        </pc:grpChg>
        <pc:grpChg chg="del">
          <ac:chgData name="NGUYỄN TIẾN HẠNH" userId="245b8f2ebed24a86" providerId="LiveId" clId="{F9C12DFF-4446-4ADA-BF00-94C0B36B92D7}" dt="2022-09-16T02:54:24.684" v="842" actId="478"/>
          <ac:grpSpMkLst>
            <pc:docMk/>
            <pc:sldMk cId="1671904196" sldId="257"/>
            <ac:grpSpMk id="61" creationId="{DDA7D53F-CFF8-4726-8392-81F0B1432D35}"/>
          </ac:grpSpMkLst>
        </pc:grpChg>
        <pc:grpChg chg="del">
          <ac:chgData name="NGUYỄN TIẾN HẠNH" userId="245b8f2ebed24a86" providerId="LiveId" clId="{F9C12DFF-4446-4ADA-BF00-94C0B36B92D7}" dt="2022-09-16T02:54:21.960" v="841" actId="478"/>
          <ac:grpSpMkLst>
            <pc:docMk/>
            <pc:sldMk cId="1671904196" sldId="257"/>
            <ac:grpSpMk id="70" creationId="{4DAC0079-2BBC-4219-889A-58296F3C6E77}"/>
          </ac:grpSpMkLst>
        </pc:grpChg>
        <pc:picChg chg="add del mod">
          <ac:chgData name="NGUYỄN TIẾN HẠNH" userId="245b8f2ebed24a86" providerId="LiveId" clId="{F9C12DFF-4446-4ADA-BF00-94C0B36B92D7}" dt="2022-09-16T03:29:34.944" v="1563" actId="478"/>
          <ac:picMkLst>
            <pc:docMk/>
            <pc:sldMk cId="1671904196" sldId="257"/>
            <ac:picMk id="2" creationId="{BB33E1D4-620E-136C-4DF7-9D40C30F3798}"/>
          </ac:picMkLst>
        </pc:picChg>
      </pc:sldChg>
      <pc:sldChg chg="delSp modSp add del mod">
        <pc:chgData name="NGUYỄN TIẾN HẠNH" userId="245b8f2ebed24a86" providerId="LiveId" clId="{F9C12DFF-4446-4ADA-BF00-94C0B36B92D7}" dt="2022-09-16T02:34:58.015" v="30" actId="14100"/>
        <pc:sldMkLst>
          <pc:docMk/>
          <pc:sldMk cId="352416325" sldId="285"/>
        </pc:sldMkLst>
        <pc:spChg chg="mod">
          <ac:chgData name="NGUYỄN TIẾN HẠNH" userId="245b8f2ebed24a86" providerId="LiveId" clId="{F9C12DFF-4446-4ADA-BF00-94C0B36B92D7}" dt="2022-09-16T02:34:58.015" v="30" actId="14100"/>
          <ac:spMkLst>
            <pc:docMk/>
            <pc:sldMk cId="352416325" sldId="285"/>
            <ac:spMk id="5" creationId="{C0644C25-78F7-4B50-A31E-29C0A036C258}"/>
          </ac:spMkLst>
        </pc:spChg>
        <pc:spChg chg="del">
          <ac:chgData name="NGUYỄN TIẾN HẠNH" userId="245b8f2ebed24a86" providerId="LiveId" clId="{F9C12DFF-4446-4ADA-BF00-94C0B36B92D7}" dt="2022-09-16T02:34:53.004" v="29" actId="478"/>
          <ac:spMkLst>
            <pc:docMk/>
            <pc:sldMk cId="352416325" sldId="285"/>
            <ac:spMk id="85" creationId="{1F62B505-BBE7-4903-96E6-E5484F9CA881}"/>
          </ac:spMkLst>
        </pc:spChg>
        <pc:spChg chg="del">
          <ac:chgData name="NGUYỄN TIẾN HẠNH" userId="245b8f2ebed24a86" providerId="LiveId" clId="{F9C12DFF-4446-4ADA-BF00-94C0B36B92D7}" dt="2022-09-16T02:34:50.920" v="28" actId="478"/>
          <ac:spMkLst>
            <pc:docMk/>
            <pc:sldMk cId="352416325" sldId="285"/>
            <ac:spMk id="87" creationId="{A88F79F6-69C2-45BF-A606-218BA2F2F90B}"/>
          </ac:spMkLst>
        </pc:spChg>
      </pc:sldChg>
      <pc:sldChg chg="addSp delSp modSp mod">
        <pc:chgData name="NGUYỄN TIẾN HẠNH" userId="245b8f2ebed24a86" providerId="LiveId" clId="{F9C12DFF-4446-4ADA-BF00-94C0B36B92D7}" dt="2022-10-09T13:32:39.817" v="7597" actId="1037"/>
        <pc:sldMkLst>
          <pc:docMk/>
          <pc:sldMk cId="3276537605" sldId="286"/>
        </pc:sldMkLst>
        <pc:spChg chg="add del mod">
          <ac:chgData name="NGUYỄN TIẾN HẠNH" userId="245b8f2ebed24a86" providerId="LiveId" clId="{F9C12DFF-4446-4ADA-BF00-94C0B36B92D7}" dt="2022-10-09T13:32:23.856" v="7531" actId="478"/>
          <ac:spMkLst>
            <pc:docMk/>
            <pc:sldMk cId="3276537605" sldId="286"/>
            <ac:spMk id="3" creationId="{C790A309-5C11-B35A-DFB4-DC19309D109E}"/>
          </ac:spMkLst>
        </pc:spChg>
        <pc:spChg chg="mod">
          <ac:chgData name="NGUYỄN TIẾN HẠNH" userId="245b8f2ebed24a86" providerId="LiveId" clId="{F9C12DFF-4446-4ADA-BF00-94C0B36B92D7}" dt="2022-09-16T02:49:49.613" v="794" actId="1076"/>
          <ac:spMkLst>
            <pc:docMk/>
            <pc:sldMk cId="3276537605" sldId="286"/>
            <ac:spMk id="4" creationId="{A3593FA1-DD4D-4A60-8455-356CCC329B3E}"/>
          </ac:spMkLst>
        </pc:spChg>
        <pc:spChg chg="add del mod">
          <ac:chgData name="NGUYỄN TIẾN HẠNH" userId="245b8f2ebed24a86" providerId="LiveId" clId="{F9C12DFF-4446-4ADA-BF00-94C0B36B92D7}" dt="2022-10-09T13:31:55.986" v="7497" actId="478"/>
          <ac:spMkLst>
            <pc:docMk/>
            <pc:sldMk cId="3276537605" sldId="286"/>
            <ac:spMk id="5" creationId="{25E86E1B-0F76-1257-641D-61AF0D14369B}"/>
          </ac:spMkLst>
        </pc:spChg>
        <pc:spChg chg="add mod">
          <ac:chgData name="NGUYỄN TIẾN HẠNH" userId="245b8f2ebed24a86" providerId="LiveId" clId="{F9C12DFF-4446-4ADA-BF00-94C0B36B92D7}" dt="2022-09-17T13:43:47.025" v="3231" actId="20577"/>
          <ac:spMkLst>
            <pc:docMk/>
            <pc:sldMk cId="3276537605" sldId="286"/>
            <ac:spMk id="7" creationId="{BA9D3861-2E37-DB8B-56C4-D53F00BC51FC}"/>
          </ac:spMkLst>
        </pc:spChg>
        <pc:spChg chg="add mod">
          <ac:chgData name="NGUYỄN TIẾN HẠNH" userId="245b8f2ebed24a86" providerId="LiveId" clId="{F9C12DFF-4446-4ADA-BF00-94C0B36B92D7}" dt="2022-09-16T02:49:04.604" v="791" actId="207"/>
          <ac:spMkLst>
            <pc:docMk/>
            <pc:sldMk cId="3276537605" sldId="286"/>
            <ac:spMk id="8" creationId="{4A724D52-8F50-2A0D-2236-09DE43D6EAE7}"/>
          </ac:spMkLst>
        </pc:spChg>
        <pc:spChg chg="add mod">
          <ac:chgData name="NGUYỄN TIẾN HẠNH" userId="245b8f2ebed24a86" providerId="LiveId" clId="{F9C12DFF-4446-4ADA-BF00-94C0B36B92D7}" dt="2022-10-09T13:32:03.576" v="7530" actId="1035"/>
          <ac:spMkLst>
            <pc:docMk/>
            <pc:sldMk cId="3276537605" sldId="286"/>
            <ac:spMk id="9" creationId="{533E659C-A226-F6A3-666B-695B1982F2D4}"/>
          </ac:spMkLst>
        </pc:spChg>
        <pc:spChg chg="add mod">
          <ac:chgData name="NGUYỄN TIẾN HẠNH" userId="245b8f2ebed24a86" providerId="LiveId" clId="{F9C12DFF-4446-4ADA-BF00-94C0B36B92D7}" dt="2022-10-09T13:32:39.817" v="7597" actId="1037"/>
          <ac:spMkLst>
            <pc:docMk/>
            <pc:sldMk cId="3276537605" sldId="286"/>
            <ac:spMk id="13" creationId="{D375F863-5E02-3B4F-8F11-B23EDFB0260D}"/>
          </ac:spMkLst>
        </pc:spChg>
        <pc:spChg chg="del">
          <ac:chgData name="NGUYỄN TIẾN HẠNH" userId="245b8f2ebed24a86" providerId="LiveId" clId="{F9C12DFF-4446-4ADA-BF00-94C0B36B92D7}" dt="2022-09-16T02:36:33.976" v="34" actId="478"/>
          <ac:spMkLst>
            <pc:docMk/>
            <pc:sldMk cId="3276537605" sldId="286"/>
            <ac:spMk id="85" creationId="{1F62B505-BBE7-4903-96E6-E5484F9CA881}"/>
          </ac:spMkLst>
        </pc:spChg>
        <pc:spChg chg="del mod">
          <ac:chgData name="NGUYỄN TIẾN HẠNH" userId="245b8f2ebed24a86" providerId="LiveId" clId="{F9C12DFF-4446-4ADA-BF00-94C0B36B92D7}" dt="2022-09-16T02:38:12.401" v="39" actId="478"/>
          <ac:spMkLst>
            <pc:docMk/>
            <pc:sldMk cId="3276537605" sldId="286"/>
            <ac:spMk id="87" creationId="{A88F79F6-69C2-45BF-A606-218BA2F2F90B}"/>
          </ac:spMkLst>
        </pc:spChg>
        <pc:cxnChg chg="add mod">
          <ac:chgData name="NGUYỄN TIẾN HẠNH" userId="245b8f2ebed24a86" providerId="LiveId" clId="{F9C12DFF-4446-4ADA-BF00-94C0B36B92D7}" dt="2022-09-16T02:50:27.955" v="818" actId="1037"/>
          <ac:cxnSpMkLst>
            <pc:docMk/>
            <pc:sldMk cId="3276537605" sldId="286"/>
            <ac:cxnSpMk id="10" creationId="{2093BEFD-C670-9F6D-2AC3-6AF8DDA6B356}"/>
          </ac:cxnSpMkLst>
        </pc:cxnChg>
      </pc:sldChg>
      <pc:sldChg chg="del">
        <pc:chgData name="NGUYỄN TIẾN HẠNH" userId="245b8f2ebed24a86" providerId="LiveId" clId="{F9C12DFF-4446-4ADA-BF00-94C0B36B92D7}" dt="2022-09-16T02:34:05.798" v="1" actId="47"/>
        <pc:sldMkLst>
          <pc:docMk/>
          <pc:sldMk cId="4167319030" sldId="287"/>
        </pc:sldMkLst>
      </pc:sldChg>
      <pc:sldChg chg="del">
        <pc:chgData name="NGUYỄN TIẾN HẠNH" userId="245b8f2ebed24a86" providerId="LiveId" clId="{F9C12DFF-4446-4ADA-BF00-94C0B36B92D7}" dt="2022-09-16T02:34:06.334" v="2" actId="47"/>
        <pc:sldMkLst>
          <pc:docMk/>
          <pc:sldMk cId="683877928" sldId="288"/>
        </pc:sldMkLst>
      </pc:sldChg>
      <pc:sldChg chg="del">
        <pc:chgData name="NGUYỄN TIẾN HẠNH" userId="245b8f2ebed24a86" providerId="LiveId" clId="{F9C12DFF-4446-4ADA-BF00-94C0B36B92D7}" dt="2022-09-16T02:34:07.825" v="6" actId="47"/>
        <pc:sldMkLst>
          <pc:docMk/>
          <pc:sldMk cId="3700091761" sldId="289"/>
        </pc:sldMkLst>
      </pc:sldChg>
      <pc:sldChg chg="del">
        <pc:chgData name="NGUYỄN TIẾN HẠNH" userId="245b8f2ebed24a86" providerId="LiveId" clId="{F9C12DFF-4446-4ADA-BF00-94C0B36B92D7}" dt="2022-09-16T02:34:09.244" v="11" actId="47"/>
        <pc:sldMkLst>
          <pc:docMk/>
          <pc:sldMk cId="1278611321" sldId="290"/>
        </pc:sldMkLst>
      </pc:sldChg>
      <pc:sldChg chg="del">
        <pc:chgData name="NGUYỄN TIẾN HẠNH" userId="245b8f2ebed24a86" providerId="LiveId" clId="{F9C12DFF-4446-4ADA-BF00-94C0B36B92D7}" dt="2022-09-16T02:34:08.420" v="8" actId="47"/>
        <pc:sldMkLst>
          <pc:docMk/>
          <pc:sldMk cId="1820701753" sldId="291"/>
        </pc:sldMkLst>
      </pc:sldChg>
      <pc:sldChg chg="del">
        <pc:chgData name="NGUYỄN TIẾN HẠNH" userId="245b8f2ebed24a86" providerId="LiveId" clId="{F9C12DFF-4446-4ADA-BF00-94C0B36B92D7}" dt="2022-09-16T02:34:08.096" v="7" actId="47"/>
        <pc:sldMkLst>
          <pc:docMk/>
          <pc:sldMk cId="3049666032" sldId="292"/>
        </pc:sldMkLst>
      </pc:sldChg>
      <pc:sldChg chg="del">
        <pc:chgData name="NGUYỄN TIẾN HẠNH" userId="245b8f2ebed24a86" providerId="LiveId" clId="{F9C12DFF-4446-4ADA-BF00-94C0B36B92D7}" dt="2022-09-16T02:34:07.491" v="5" actId="47"/>
        <pc:sldMkLst>
          <pc:docMk/>
          <pc:sldMk cId="2629012332" sldId="293"/>
        </pc:sldMkLst>
      </pc:sldChg>
      <pc:sldChg chg="del">
        <pc:chgData name="NGUYỄN TIẾN HẠNH" userId="245b8f2ebed24a86" providerId="LiveId" clId="{F9C12DFF-4446-4ADA-BF00-94C0B36B92D7}" dt="2022-09-16T02:34:07.109" v="4" actId="47"/>
        <pc:sldMkLst>
          <pc:docMk/>
          <pc:sldMk cId="2351669509" sldId="294"/>
        </pc:sldMkLst>
      </pc:sldChg>
      <pc:sldChg chg="del">
        <pc:chgData name="NGUYỄN TIẾN HẠNH" userId="245b8f2ebed24a86" providerId="LiveId" clId="{F9C12DFF-4446-4ADA-BF00-94C0B36B92D7}" dt="2022-09-16T02:34:06.708" v="3" actId="47"/>
        <pc:sldMkLst>
          <pc:docMk/>
          <pc:sldMk cId="1769105392" sldId="295"/>
        </pc:sldMkLst>
      </pc:sldChg>
      <pc:sldChg chg="del">
        <pc:chgData name="NGUYỄN TIẾN HẠNH" userId="245b8f2ebed24a86" providerId="LiveId" clId="{F9C12DFF-4446-4ADA-BF00-94C0B36B92D7}" dt="2022-09-16T02:34:10.705" v="16" actId="47"/>
        <pc:sldMkLst>
          <pc:docMk/>
          <pc:sldMk cId="3572182561" sldId="296"/>
        </pc:sldMkLst>
      </pc:sldChg>
      <pc:sldChg chg="del">
        <pc:chgData name="NGUYỄN TIẾN HẠNH" userId="245b8f2ebed24a86" providerId="LiveId" clId="{F9C12DFF-4446-4ADA-BF00-94C0B36B92D7}" dt="2022-09-16T02:34:10.339" v="15" actId="47"/>
        <pc:sldMkLst>
          <pc:docMk/>
          <pc:sldMk cId="150143417" sldId="297"/>
        </pc:sldMkLst>
      </pc:sldChg>
      <pc:sldChg chg="del">
        <pc:chgData name="NGUYỄN TIẾN HẠNH" userId="245b8f2ebed24a86" providerId="LiveId" clId="{F9C12DFF-4446-4ADA-BF00-94C0B36B92D7}" dt="2022-09-16T02:34:10.227" v="14" actId="47"/>
        <pc:sldMkLst>
          <pc:docMk/>
          <pc:sldMk cId="2139895511" sldId="298"/>
        </pc:sldMkLst>
      </pc:sldChg>
      <pc:sldChg chg="del">
        <pc:chgData name="NGUYỄN TIẾN HẠNH" userId="245b8f2ebed24a86" providerId="LiveId" clId="{F9C12DFF-4446-4ADA-BF00-94C0B36B92D7}" dt="2022-09-16T02:34:09.850" v="13" actId="47"/>
        <pc:sldMkLst>
          <pc:docMk/>
          <pc:sldMk cId="2197981064" sldId="299"/>
        </pc:sldMkLst>
      </pc:sldChg>
      <pc:sldChg chg="del">
        <pc:chgData name="NGUYỄN TIẾN HẠNH" userId="245b8f2ebed24a86" providerId="LiveId" clId="{F9C12DFF-4446-4ADA-BF00-94C0B36B92D7}" dt="2022-09-16T02:34:09.546" v="12" actId="47"/>
        <pc:sldMkLst>
          <pc:docMk/>
          <pc:sldMk cId="28654785" sldId="300"/>
        </pc:sldMkLst>
      </pc:sldChg>
      <pc:sldChg chg="del">
        <pc:chgData name="NGUYỄN TIẾN HẠNH" userId="245b8f2ebed24a86" providerId="LiveId" clId="{F9C12DFF-4446-4ADA-BF00-94C0B36B92D7}" dt="2022-09-16T02:34:11.095" v="18" actId="47"/>
        <pc:sldMkLst>
          <pc:docMk/>
          <pc:sldMk cId="2479577931" sldId="301"/>
        </pc:sldMkLst>
      </pc:sldChg>
      <pc:sldChg chg="del">
        <pc:chgData name="NGUYỄN TIẾN HẠNH" userId="245b8f2ebed24a86" providerId="LiveId" clId="{F9C12DFF-4446-4ADA-BF00-94C0B36B92D7}" dt="2022-09-16T02:34:10.832" v="17" actId="47"/>
        <pc:sldMkLst>
          <pc:docMk/>
          <pc:sldMk cId="3961308725" sldId="302"/>
        </pc:sldMkLst>
      </pc:sldChg>
      <pc:sldChg chg="del">
        <pc:chgData name="NGUYỄN TIẾN HẠNH" userId="245b8f2ebed24a86" providerId="LiveId" clId="{F9C12DFF-4446-4ADA-BF00-94C0B36B92D7}" dt="2022-09-16T02:34:11.221" v="19" actId="47"/>
        <pc:sldMkLst>
          <pc:docMk/>
          <pc:sldMk cId="3671698894" sldId="305"/>
        </pc:sldMkLst>
      </pc:sldChg>
      <pc:sldChg chg="del">
        <pc:chgData name="NGUYỄN TIẾN HẠNH" userId="245b8f2ebed24a86" providerId="LiveId" clId="{F9C12DFF-4446-4ADA-BF00-94C0B36B92D7}" dt="2022-09-16T02:34:11.703" v="21" actId="47"/>
        <pc:sldMkLst>
          <pc:docMk/>
          <pc:sldMk cId="3954291801" sldId="307"/>
        </pc:sldMkLst>
      </pc:sldChg>
      <pc:sldChg chg="del">
        <pc:chgData name="NGUYỄN TIẾN HẠNH" userId="245b8f2ebed24a86" providerId="LiveId" clId="{F9C12DFF-4446-4ADA-BF00-94C0B36B92D7}" dt="2022-09-16T02:34:11.458" v="20" actId="47"/>
        <pc:sldMkLst>
          <pc:docMk/>
          <pc:sldMk cId="2972911596" sldId="308"/>
        </pc:sldMkLst>
      </pc:sldChg>
      <pc:sldChg chg="del">
        <pc:chgData name="NGUYỄN TIẾN HẠNH" userId="245b8f2ebed24a86" providerId="LiveId" clId="{F9C12DFF-4446-4ADA-BF00-94C0B36B92D7}" dt="2022-09-16T02:34:05.275" v="0" actId="47"/>
        <pc:sldMkLst>
          <pc:docMk/>
          <pc:sldMk cId="1230129145" sldId="309"/>
        </pc:sldMkLst>
      </pc:sldChg>
      <pc:sldChg chg="del">
        <pc:chgData name="NGUYỄN TIẾN HẠNH" userId="245b8f2ebed24a86" providerId="LiveId" clId="{F9C12DFF-4446-4ADA-BF00-94C0B36B92D7}" dt="2022-09-16T02:34:08.713" v="9" actId="47"/>
        <pc:sldMkLst>
          <pc:docMk/>
          <pc:sldMk cId="3460216033" sldId="310"/>
        </pc:sldMkLst>
      </pc:sldChg>
      <pc:sldChg chg="del">
        <pc:chgData name="NGUYỄN TIẾN HẠNH" userId="245b8f2ebed24a86" providerId="LiveId" clId="{F9C12DFF-4446-4ADA-BF00-94C0B36B92D7}" dt="2022-09-16T02:34:08.994" v="10" actId="47"/>
        <pc:sldMkLst>
          <pc:docMk/>
          <pc:sldMk cId="1703252679" sldId="311"/>
        </pc:sldMkLst>
      </pc:sldChg>
      <pc:sldChg chg="addSp delSp modSp mod">
        <pc:chgData name="NGUYỄN TIẾN HẠNH" userId="245b8f2ebed24a86" providerId="LiveId" clId="{F9C12DFF-4446-4ADA-BF00-94C0B36B92D7}" dt="2022-10-24T07:53:43.846" v="8020" actId="2085"/>
        <pc:sldMkLst>
          <pc:docMk/>
          <pc:sldMk cId="336696720" sldId="312"/>
        </pc:sldMkLst>
        <pc:spChg chg="add mod">
          <ac:chgData name="NGUYỄN TIẾN HẠNH" userId="245b8f2ebed24a86" providerId="LiveId" clId="{F9C12DFF-4446-4ADA-BF00-94C0B36B92D7}" dt="2022-10-09T13:30:09.887" v="7442" actId="1036"/>
          <ac:spMkLst>
            <pc:docMk/>
            <pc:sldMk cId="336696720" sldId="312"/>
            <ac:spMk id="2" creationId="{C45852D6-61AB-F689-857F-975099742E74}"/>
          </ac:spMkLst>
        </pc:spChg>
        <pc:spChg chg="add mod">
          <ac:chgData name="NGUYỄN TIẾN HẠNH" userId="245b8f2ebed24a86" providerId="LiveId" clId="{F9C12DFF-4446-4ADA-BF00-94C0B36B92D7}" dt="2022-10-24T07:53:43.846" v="8020" actId="2085"/>
          <ac:spMkLst>
            <pc:docMk/>
            <pc:sldMk cId="336696720" sldId="312"/>
            <ac:spMk id="3" creationId="{3ADECCC2-42C5-D3D3-5047-DCE7785F4F97}"/>
          </ac:spMkLst>
        </pc:spChg>
        <pc:spChg chg="add del mod">
          <ac:chgData name="NGUYỄN TIẾN HẠNH" userId="245b8f2ebed24a86" providerId="LiveId" clId="{F9C12DFF-4446-4ADA-BF00-94C0B36B92D7}" dt="2022-10-17T07:46:25.435" v="7848" actId="478"/>
          <ac:spMkLst>
            <pc:docMk/>
            <pc:sldMk cId="336696720" sldId="312"/>
            <ac:spMk id="3" creationId="{C713B88B-0301-17C3-3A81-BADF923E108B}"/>
          </ac:spMkLst>
        </pc:spChg>
        <pc:spChg chg="mod">
          <ac:chgData name="NGUYỄN TIẾN HẠNH" userId="245b8f2ebed24a86" providerId="LiveId" clId="{F9C12DFF-4446-4ADA-BF00-94C0B36B92D7}" dt="2022-09-16T02:43:02.927" v="421" actId="20577"/>
          <ac:spMkLst>
            <pc:docMk/>
            <pc:sldMk cId="336696720" sldId="312"/>
            <ac:spMk id="7" creationId="{00000000-0000-0000-0000-000000000000}"/>
          </ac:spMkLst>
        </pc:spChg>
        <pc:spChg chg="del mod">
          <ac:chgData name="NGUYỄN TIẾN HẠNH" userId="245b8f2ebed24a86" providerId="LiveId" clId="{F9C12DFF-4446-4ADA-BF00-94C0B36B92D7}" dt="2022-10-09T13:29:54.395" v="7390" actId="478"/>
          <ac:spMkLst>
            <pc:docMk/>
            <pc:sldMk cId="336696720" sldId="312"/>
            <ac:spMk id="8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09-16T02:42:17.460" v="399" actId="14100"/>
          <ac:spMkLst>
            <pc:docMk/>
            <pc:sldMk cId="336696720" sldId="312"/>
            <ac:spMk id="9" creationId="{00000000-0000-0000-0000-000000000000}"/>
          </ac:spMkLst>
        </pc:spChg>
        <pc:spChg chg="del mod">
          <ac:chgData name="NGUYỄN TIẾN HẠNH" userId="245b8f2ebed24a86" providerId="LiveId" clId="{F9C12DFF-4446-4ADA-BF00-94C0B36B92D7}" dt="2022-10-24T07:53:27.164" v="7994" actId="478"/>
          <ac:spMkLst>
            <pc:docMk/>
            <pc:sldMk cId="336696720" sldId="312"/>
            <ac:spMk id="11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9T13:30:15.748" v="7447" actId="1036"/>
          <ac:spMkLst>
            <pc:docMk/>
            <pc:sldMk cId="336696720" sldId="312"/>
            <ac:spMk id="14" creationId="{00000000-0000-0000-0000-000000000000}"/>
          </ac:spMkLst>
        </pc:spChg>
      </pc:sldChg>
      <pc:sldChg chg="addSp delSp modSp add mod">
        <pc:chgData name="NGUYỄN TIẾN HẠNH" userId="245b8f2ebed24a86" providerId="LiveId" clId="{F9C12DFF-4446-4ADA-BF00-94C0B36B92D7}" dt="2022-09-16T03:09:58.196" v="1265" actId="1036"/>
        <pc:sldMkLst>
          <pc:docMk/>
          <pc:sldMk cId="2175590038" sldId="313"/>
        </pc:sldMkLst>
        <pc:spChg chg="del">
          <ac:chgData name="NGUYỄN TIẾN HẠNH" userId="245b8f2ebed24a86" providerId="LiveId" clId="{F9C12DFF-4446-4ADA-BF00-94C0B36B92D7}" dt="2022-09-16T03:03:14.120" v="1151" actId="478"/>
          <ac:spMkLst>
            <pc:docMk/>
            <pc:sldMk cId="2175590038" sldId="313"/>
            <ac:spMk id="7" creationId="{50A1EDE4-D7AE-66F3-2460-91B6CC1A0431}"/>
          </ac:spMkLst>
        </pc:spChg>
        <pc:spChg chg="add mod">
          <ac:chgData name="NGUYỄN TIẾN HẠNH" userId="245b8f2ebed24a86" providerId="LiveId" clId="{F9C12DFF-4446-4ADA-BF00-94C0B36B92D7}" dt="2022-09-16T03:03:55.173" v="1153"/>
          <ac:spMkLst>
            <pc:docMk/>
            <pc:sldMk cId="2175590038" sldId="313"/>
            <ac:spMk id="8" creationId="{1F27297A-DD75-C135-8A13-22B678DDA83B}"/>
          </ac:spMkLst>
        </pc:spChg>
        <pc:spChg chg="del">
          <ac:chgData name="NGUYỄN TIẾN HẠNH" userId="245b8f2ebed24a86" providerId="LiveId" clId="{F9C12DFF-4446-4ADA-BF00-94C0B36B92D7}" dt="2022-09-16T03:03:16.647" v="1152" actId="478"/>
          <ac:spMkLst>
            <pc:docMk/>
            <pc:sldMk cId="2175590038" sldId="313"/>
            <ac:spMk id="9" creationId="{2B0A1BE2-04EB-BBB7-85C3-9E02E041BA34}"/>
          </ac:spMkLst>
        </pc:spChg>
        <pc:graphicFrameChg chg="add mod modGraphic">
          <ac:chgData name="NGUYỄN TIẾN HẠNH" userId="245b8f2ebed24a86" providerId="LiveId" clId="{F9C12DFF-4446-4ADA-BF00-94C0B36B92D7}" dt="2022-09-16T03:09:58.196" v="1265" actId="1036"/>
          <ac:graphicFrameMkLst>
            <pc:docMk/>
            <pc:sldMk cId="2175590038" sldId="313"/>
            <ac:graphicFrameMk id="3" creationId="{1CA8BF5F-9EF5-1EF8-1A78-32488243CA5F}"/>
          </ac:graphicFrameMkLst>
        </pc:graphicFrameChg>
        <pc:picChg chg="del">
          <ac:chgData name="NGUYỄN TIẾN HẠNH" userId="245b8f2ebed24a86" providerId="LiveId" clId="{F9C12DFF-4446-4ADA-BF00-94C0B36B92D7}" dt="2022-09-16T03:03:11.254" v="1150" actId="478"/>
          <ac:picMkLst>
            <pc:docMk/>
            <pc:sldMk cId="2175590038" sldId="313"/>
            <ac:picMk id="2" creationId="{BB33E1D4-620E-136C-4DF7-9D40C30F3798}"/>
          </ac:picMkLst>
        </pc:picChg>
      </pc:sldChg>
      <pc:sldChg chg="addSp delSp modSp add mod modAnim">
        <pc:chgData name="NGUYỄN TIẾN HẠNH" userId="245b8f2ebed24a86" providerId="LiveId" clId="{F9C12DFF-4446-4ADA-BF00-94C0B36B92D7}" dt="2022-10-02T13:18:36.787" v="4437"/>
        <pc:sldMkLst>
          <pc:docMk/>
          <pc:sldMk cId="3071541212" sldId="314"/>
        </pc:sldMkLst>
        <pc:spChg chg="del">
          <ac:chgData name="NGUYỄN TIẾN HẠNH" userId="245b8f2ebed24a86" providerId="LiveId" clId="{F9C12DFF-4446-4ADA-BF00-94C0B36B92D7}" dt="2022-09-16T03:11:14.156" v="1268" actId="478"/>
          <ac:spMkLst>
            <pc:docMk/>
            <pc:sldMk cId="3071541212" sldId="314"/>
            <ac:spMk id="7" creationId="{50A1EDE4-D7AE-66F3-2460-91B6CC1A0431}"/>
          </ac:spMkLst>
        </pc:spChg>
        <pc:spChg chg="add mod">
          <ac:chgData name="NGUYỄN TIẾN HẠNH" userId="245b8f2ebed24a86" providerId="LiveId" clId="{F9C12DFF-4446-4ADA-BF00-94C0B36B92D7}" dt="2022-09-16T03:14:41.436" v="1481" actId="1035"/>
          <ac:spMkLst>
            <pc:docMk/>
            <pc:sldMk cId="3071541212" sldId="314"/>
            <ac:spMk id="8" creationId="{88D66A8F-DD25-2348-27AE-8A18060EB946}"/>
          </ac:spMkLst>
        </pc:spChg>
        <pc:spChg chg="del">
          <ac:chgData name="NGUYỄN TIẾN HẠNH" userId="245b8f2ebed24a86" providerId="LiveId" clId="{F9C12DFF-4446-4ADA-BF00-94C0B36B92D7}" dt="2022-09-16T03:11:11.888" v="1267" actId="478"/>
          <ac:spMkLst>
            <pc:docMk/>
            <pc:sldMk cId="3071541212" sldId="314"/>
            <ac:spMk id="9" creationId="{2B0A1BE2-04EB-BBB7-85C3-9E02E041BA34}"/>
          </ac:spMkLst>
        </pc:spChg>
        <pc:spChg chg="add mod">
          <ac:chgData name="NGUYỄN TIẾN HẠNH" userId="245b8f2ebed24a86" providerId="LiveId" clId="{F9C12DFF-4446-4ADA-BF00-94C0B36B92D7}" dt="2022-09-16T03:23:43.025" v="1560" actId="1035"/>
          <ac:spMkLst>
            <pc:docMk/>
            <pc:sldMk cId="3071541212" sldId="314"/>
            <ac:spMk id="42" creationId="{A8568E88-3AD1-8145-1976-C7046530961A}"/>
          </ac:spMkLst>
        </pc:spChg>
        <pc:graphicFrameChg chg="add mod modGraphic">
          <ac:chgData name="NGUYỄN TIẾN HẠNH" userId="245b8f2ebed24a86" providerId="LiveId" clId="{F9C12DFF-4446-4ADA-BF00-94C0B36B92D7}" dt="2022-09-16T03:14:54.628" v="1537" actId="1038"/>
          <ac:graphicFrameMkLst>
            <pc:docMk/>
            <pc:sldMk cId="3071541212" sldId="314"/>
            <ac:graphicFrameMk id="3" creationId="{87411385-B936-9F53-4DB0-52F73153AA4D}"/>
          </ac:graphicFrameMkLst>
        </pc:graphicFrameChg>
        <pc:picChg chg="del mod">
          <ac:chgData name="NGUYỄN TIẾN HẠNH" userId="245b8f2ebed24a86" providerId="LiveId" clId="{F9C12DFF-4446-4ADA-BF00-94C0B36B92D7}" dt="2022-09-16T03:22:47.082" v="1553" actId="478"/>
          <ac:picMkLst>
            <pc:docMk/>
            <pc:sldMk cId="3071541212" sldId="314"/>
            <ac:picMk id="2" creationId="{BB33E1D4-620E-136C-4DF7-9D40C30F3798}"/>
          </ac:picMkLst>
        </pc:picChg>
        <pc:picChg chg="add del mod">
          <ac:chgData name="NGUYỄN TIẾN HẠNH" userId="245b8f2ebed24a86" providerId="LiveId" clId="{F9C12DFF-4446-4ADA-BF00-94C0B36B92D7}" dt="2022-09-16T03:18:15.968" v="1541" actId="478"/>
          <ac:picMkLst>
            <pc:docMk/>
            <pc:sldMk cId="3071541212" sldId="314"/>
            <ac:picMk id="10" creationId="{DB3E79A9-6310-63A2-24C6-90F54855DECA}"/>
          </ac:picMkLst>
        </pc:picChg>
        <pc:picChg chg="add mod">
          <ac:chgData name="NGUYỄN TIẾN HẠNH" userId="245b8f2ebed24a86" providerId="LiveId" clId="{F9C12DFF-4446-4ADA-BF00-94C0B36B92D7}" dt="2022-09-16T03:23:48.304" v="1561" actId="1036"/>
          <ac:picMkLst>
            <pc:docMk/>
            <pc:sldMk cId="3071541212" sldId="314"/>
            <ac:picMk id="14" creationId="{56294617-66F6-4707-3253-E7034ECA414A}"/>
          </ac:picMkLst>
        </pc:picChg>
      </pc:sldChg>
      <pc:sldChg chg="modSp add mod modAnim">
        <pc:chgData name="NGUYỄN TIẾN HẠNH" userId="245b8f2ebed24a86" providerId="LiveId" clId="{F9C12DFF-4446-4ADA-BF00-94C0B36B92D7}" dt="2022-10-02T13:18:19.025" v="4436"/>
        <pc:sldMkLst>
          <pc:docMk/>
          <pc:sldMk cId="3445628812" sldId="315"/>
        </pc:sldMkLst>
        <pc:spChg chg="mod">
          <ac:chgData name="NGUYỄN TIẾN HẠNH" userId="245b8f2ebed24a86" providerId="LiveId" clId="{F9C12DFF-4446-4ADA-BF00-94C0B36B92D7}" dt="2022-09-16T03:36:28.891" v="1598" actId="20577"/>
          <ac:spMkLst>
            <pc:docMk/>
            <pc:sldMk cId="3445628812" sldId="315"/>
            <ac:spMk id="7" creationId="{50A1EDE4-D7AE-66F3-2460-91B6CC1A0431}"/>
          </ac:spMkLst>
        </pc:spChg>
        <pc:spChg chg="mod">
          <ac:chgData name="NGUYỄN TIẾN HẠNH" userId="245b8f2ebed24a86" providerId="LiveId" clId="{F9C12DFF-4446-4ADA-BF00-94C0B36B92D7}" dt="2022-09-16T03:39:35.045" v="1641" actId="207"/>
          <ac:spMkLst>
            <pc:docMk/>
            <pc:sldMk cId="3445628812" sldId="315"/>
            <ac:spMk id="9" creationId="{2B0A1BE2-04EB-BBB7-85C3-9E02E041BA34}"/>
          </ac:spMkLst>
        </pc:spChg>
        <pc:spChg chg="mod">
          <ac:chgData name="NGUYỄN TIẾN HẠNH" userId="245b8f2ebed24a86" providerId="LiveId" clId="{F9C12DFF-4446-4ADA-BF00-94C0B36B92D7}" dt="2022-09-16T03:36:07.926" v="1570" actId="207"/>
          <ac:spMkLst>
            <pc:docMk/>
            <pc:sldMk cId="3445628812" sldId="315"/>
            <ac:spMk id="10" creationId="{CEE776A6-836B-FE48-7C85-B4302224A5B1}"/>
          </ac:spMkLst>
        </pc:spChg>
      </pc:sldChg>
      <pc:sldChg chg="addSp delSp modSp mod">
        <pc:chgData name="NGUYỄN TIẾN HẠNH" userId="245b8f2ebed24a86" providerId="LiveId" clId="{F9C12DFF-4446-4ADA-BF00-94C0B36B92D7}" dt="2022-10-09T13:22:38.442" v="7389" actId="478"/>
        <pc:sldMkLst>
          <pc:docMk/>
          <pc:sldMk cId="2965931858" sldId="316"/>
        </pc:sldMkLst>
        <pc:spChg chg="add del mod">
          <ac:chgData name="NGUYỄN TIẾN HẠNH" userId="245b8f2ebed24a86" providerId="LiveId" clId="{F9C12DFF-4446-4ADA-BF00-94C0B36B92D7}" dt="2022-10-09T13:22:38.442" v="7389" actId="478"/>
          <ac:spMkLst>
            <pc:docMk/>
            <pc:sldMk cId="2965931858" sldId="316"/>
            <ac:spMk id="2" creationId="{79569D52-3D4C-4DD6-EB8F-2BE1F60AD389}"/>
          </ac:spMkLst>
        </pc:spChg>
      </pc:sldChg>
      <pc:sldChg chg="addSp modSp mod modAnim">
        <pc:chgData name="NGUYỄN TIẾN HẠNH" userId="245b8f2ebed24a86" providerId="LiveId" clId="{F9C12DFF-4446-4ADA-BF00-94C0B36B92D7}" dt="2022-10-02T13:20:38.895" v="4446"/>
        <pc:sldMkLst>
          <pc:docMk/>
          <pc:sldMk cId="2441134278" sldId="318"/>
        </pc:sldMkLst>
        <pc:spChg chg="add mod modCrop">
          <ac:chgData name="NGUYỄN TIẾN HẠNH" userId="245b8f2ebed24a86" providerId="LiveId" clId="{F9C12DFF-4446-4ADA-BF00-94C0B36B92D7}" dt="2022-09-20T08:05:38.731" v="4324" actId="1582"/>
          <ac:spMkLst>
            <pc:docMk/>
            <pc:sldMk cId="2441134278" sldId="318"/>
            <ac:spMk id="3" creationId="{783F5062-A109-D33F-2FB3-1CAE3BEFB0CB}"/>
          </ac:spMkLst>
        </pc:spChg>
      </pc:sldChg>
      <pc:sldChg chg="modSp modAnim">
        <pc:chgData name="NGUYỄN TIẾN HẠNH" userId="245b8f2ebed24a86" providerId="LiveId" clId="{F9C12DFF-4446-4ADA-BF00-94C0B36B92D7}" dt="2022-10-02T13:21:54.755" v="4450" actId="207"/>
        <pc:sldMkLst>
          <pc:docMk/>
          <pc:sldMk cId="3410939332" sldId="319"/>
        </pc:sldMkLst>
        <pc:spChg chg="mod">
          <ac:chgData name="NGUYỄN TIẾN HẠNH" userId="245b8f2ebed24a86" providerId="LiveId" clId="{F9C12DFF-4446-4ADA-BF00-94C0B36B92D7}" dt="2022-10-02T13:21:54.755" v="4450" actId="207"/>
          <ac:spMkLst>
            <pc:docMk/>
            <pc:sldMk cId="3410939332" sldId="319"/>
            <ac:spMk id="3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3:21:39.350" v="4448" actId="207"/>
          <ac:spMkLst>
            <pc:docMk/>
            <pc:sldMk cId="3410939332" sldId="319"/>
            <ac:spMk id="44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3:21:30.051" v="4447" actId="207"/>
          <ac:spMkLst>
            <pc:docMk/>
            <pc:sldMk cId="3410939332" sldId="319"/>
            <ac:spMk id="48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3:21:47.477" v="4449" actId="207"/>
          <ac:spMkLst>
            <pc:docMk/>
            <pc:sldMk cId="3410939332" sldId="319"/>
            <ac:spMk id="50" creationId="{00000000-0000-0000-0000-000000000000}"/>
          </ac:spMkLst>
        </pc:spChg>
      </pc:sldChg>
      <pc:sldChg chg="addSp delSp modSp mod modAnim">
        <pc:chgData name="NGUYỄN TIẾN HẠNH" userId="245b8f2ebed24a86" providerId="LiveId" clId="{F9C12DFF-4446-4ADA-BF00-94C0B36B92D7}" dt="2022-11-08T00:49:11.842" v="8092" actId="20577"/>
        <pc:sldMkLst>
          <pc:docMk/>
          <pc:sldMk cId="900733699" sldId="321"/>
        </pc:sldMkLst>
        <pc:spChg chg="mod">
          <ac:chgData name="NGUYỄN TIẾN HẠNH" userId="245b8f2ebed24a86" providerId="LiveId" clId="{F9C12DFF-4446-4ADA-BF00-94C0B36B92D7}" dt="2022-11-08T00:49:11.842" v="8092" actId="20577"/>
          <ac:spMkLst>
            <pc:docMk/>
            <pc:sldMk cId="900733699" sldId="321"/>
            <ac:spMk id="2" creationId="{00000000-0000-0000-0000-000000000000}"/>
          </ac:spMkLst>
        </pc:spChg>
        <pc:spChg chg="add del mod">
          <ac:chgData name="NGUYỄN TIẾN HẠNH" userId="245b8f2ebed24a86" providerId="LiveId" clId="{F9C12DFF-4446-4ADA-BF00-94C0B36B92D7}" dt="2022-09-17T14:21:41.496" v="3941" actId="478"/>
          <ac:spMkLst>
            <pc:docMk/>
            <pc:sldMk cId="900733699" sldId="321"/>
            <ac:spMk id="3" creationId="{B87EA758-EF6A-320A-0948-578835486B4A}"/>
          </ac:spMkLst>
        </pc:spChg>
        <pc:spChg chg="add del mod modCrop">
          <ac:chgData name="NGUYỄN TIẾN HẠNH" userId="245b8f2ebed24a86" providerId="LiveId" clId="{F9C12DFF-4446-4ADA-BF00-94C0B36B92D7}" dt="2022-09-17T14:21:39.106" v="3940" actId="478"/>
          <ac:spMkLst>
            <pc:docMk/>
            <pc:sldMk cId="900733699" sldId="321"/>
            <ac:spMk id="10" creationId="{A173DE25-6442-4000-9A3E-2026886AD13C}"/>
          </ac:spMkLst>
        </pc:spChg>
        <pc:spChg chg="add del mod">
          <ac:chgData name="NGUYỄN TIẾN HẠNH" userId="245b8f2ebed24a86" providerId="LiveId" clId="{F9C12DFF-4446-4ADA-BF00-94C0B36B92D7}" dt="2022-09-17T14:21:29.426" v="3938" actId="478"/>
          <ac:spMkLst>
            <pc:docMk/>
            <pc:sldMk cId="900733699" sldId="321"/>
            <ac:spMk id="13" creationId="{0B109CEB-5710-22E4-2A95-2861DB3EFE7F}"/>
          </ac:spMkLst>
        </pc:spChg>
        <pc:spChg chg="add del mod">
          <ac:chgData name="NGUYỄN TIẾN HẠNH" userId="245b8f2ebed24a86" providerId="LiveId" clId="{F9C12DFF-4446-4ADA-BF00-94C0B36B92D7}" dt="2022-09-17T14:21:34.846" v="3939" actId="478"/>
          <ac:spMkLst>
            <pc:docMk/>
            <pc:sldMk cId="900733699" sldId="321"/>
            <ac:spMk id="14" creationId="{FCB391FA-C7C7-9E38-12C5-6D607EE811AB}"/>
          </ac:spMkLst>
        </pc:spChg>
        <pc:picChg chg="del">
          <ac:chgData name="NGUYỄN TIẾN HẠNH" userId="245b8f2ebed24a86" providerId="LiveId" clId="{F9C12DFF-4446-4ADA-BF00-94C0B36B92D7}" dt="2022-09-17T13:08:47.188" v="1643" actId="478"/>
          <ac:picMkLst>
            <pc:docMk/>
            <pc:sldMk cId="900733699" sldId="321"/>
            <ac:picMk id="3074" creationId="{00000000-0000-0000-0000-000000000000}"/>
          </ac:picMkLst>
        </pc:picChg>
      </pc:sldChg>
      <pc:sldChg chg="addSp delSp modSp mod modAnim">
        <pc:chgData name="NGUYỄN TIẾN HẠNH" userId="245b8f2ebed24a86" providerId="LiveId" clId="{F9C12DFF-4446-4ADA-BF00-94C0B36B92D7}" dt="2022-10-11T13:52:15.735" v="7601" actId="1582"/>
        <pc:sldMkLst>
          <pc:docMk/>
          <pc:sldMk cId="732654981" sldId="323"/>
        </pc:sldMkLst>
        <pc:spChg chg="mod">
          <ac:chgData name="NGUYỄN TIẾN HẠNH" userId="245b8f2ebed24a86" providerId="LiveId" clId="{F9C12DFF-4446-4ADA-BF00-94C0B36B92D7}" dt="2022-10-02T13:23:22.357" v="4454" actId="20577"/>
          <ac:spMkLst>
            <pc:docMk/>
            <pc:sldMk cId="732654981" sldId="323"/>
            <ac:spMk id="2" creationId="{00000000-0000-0000-0000-000000000000}"/>
          </ac:spMkLst>
        </pc:spChg>
        <pc:spChg chg="add del mod ord">
          <ac:chgData name="NGUYỄN TIẾN HẠNH" userId="245b8f2ebed24a86" providerId="LiveId" clId="{F9C12DFF-4446-4ADA-BF00-94C0B36B92D7}" dt="2022-10-02T13:26:42.815" v="4475" actId="478"/>
          <ac:spMkLst>
            <pc:docMk/>
            <pc:sldMk cId="732654981" sldId="323"/>
            <ac:spMk id="9" creationId="{405309BC-C51C-835E-8E64-5FDFB369C523}"/>
          </ac:spMkLst>
        </pc:spChg>
        <pc:spChg chg="add mod">
          <ac:chgData name="NGUYỄN TIẾN HẠNH" userId="245b8f2ebed24a86" providerId="LiveId" clId="{F9C12DFF-4446-4ADA-BF00-94C0B36B92D7}" dt="2022-10-11T13:52:15.735" v="7601" actId="1582"/>
          <ac:spMkLst>
            <pc:docMk/>
            <pc:sldMk cId="732654981" sldId="323"/>
            <ac:spMk id="10" creationId="{5D801704-52B2-A7C0-047D-9E0100A5FF12}"/>
          </ac:spMkLst>
        </pc:spChg>
      </pc:sldChg>
      <pc:sldChg chg="add">
        <pc:chgData name="NGUYỄN TIẾN HẠNH" userId="245b8f2ebed24a86" providerId="LiveId" clId="{F9C12DFF-4446-4ADA-BF00-94C0B36B92D7}" dt="2022-10-02T13:40:57.489" v="4558"/>
        <pc:sldMkLst>
          <pc:docMk/>
          <pc:sldMk cId="650063162" sldId="324"/>
        </pc:sldMkLst>
      </pc:sldChg>
      <pc:sldChg chg="delSp del mod">
        <pc:chgData name="NGUYỄN TIẾN HẠNH" userId="245b8f2ebed24a86" providerId="LiveId" clId="{F9C12DFF-4446-4ADA-BF00-94C0B36B92D7}" dt="2022-10-02T13:40:51.156" v="4557" actId="2696"/>
        <pc:sldMkLst>
          <pc:docMk/>
          <pc:sldMk cId="3429552157" sldId="324"/>
        </pc:sldMkLst>
        <pc:spChg chg="del">
          <ac:chgData name="NGUYỄN TIẾN HẠNH" userId="245b8f2ebed24a86" providerId="LiveId" clId="{F9C12DFF-4446-4ADA-BF00-94C0B36B92D7}" dt="2022-10-02T13:40:30.015" v="4556" actId="478"/>
          <ac:spMkLst>
            <pc:docMk/>
            <pc:sldMk cId="3429552157" sldId="324"/>
            <ac:spMk id="7" creationId="{00000000-0000-0000-0000-000000000000}"/>
          </ac:spMkLst>
        </pc:spChg>
      </pc:sldChg>
      <pc:sldChg chg="modSp mod">
        <pc:chgData name="NGUYỄN TIẾN HẠNH" userId="245b8f2ebed24a86" providerId="LiveId" clId="{F9C12DFF-4446-4ADA-BF00-94C0B36B92D7}" dt="2022-10-02T13:37:26.494" v="4555" actId="1036"/>
        <pc:sldMkLst>
          <pc:docMk/>
          <pc:sldMk cId="2397446837" sldId="325"/>
        </pc:sldMkLst>
        <pc:spChg chg="mod">
          <ac:chgData name="NGUYỄN TIẾN HẠNH" userId="245b8f2ebed24a86" providerId="LiveId" clId="{F9C12DFF-4446-4ADA-BF00-94C0B36B92D7}" dt="2022-10-02T13:37:26.494" v="4555" actId="1036"/>
          <ac:spMkLst>
            <pc:docMk/>
            <pc:sldMk cId="2397446837" sldId="325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3:37:01.111" v="4530" actId="2711"/>
          <ac:spMkLst>
            <pc:docMk/>
            <pc:sldMk cId="2397446837" sldId="325"/>
            <ac:spMk id="42" creationId="{00000000-0000-0000-0000-000000000000}"/>
          </ac:spMkLst>
        </pc:spChg>
      </pc:sldChg>
      <pc:sldChg chg="modSp add mod">
        <pc:chgData name="NGUYỄN TIẾN HẠNH" userId="245b8f2ebed24a86" providerId="LiveId" clId="{F9C12DFF-4446-4ADA-BF00-94C0B36B92D7}" dt="2022-10-02T13:35:48.408" v="4485" actId="2711"/>
        <pc:sldMkLst>
          <pc:docMk/>
          <pc:sldMk cId="918993892" sldId="326"/>
        </pc:sldMkLst>
        <pc:spChg chg="mod">
          <ac:chgData name="NGUYỄN TIẾN HẠNH" userId="245b8f2ebed24a86" providerId="LiveId" clId="{F9C12DFF-4446-4ADA-BF00-94C0B36B92D7}" dt="2022-10-02T13:35:48.408" v="4485" actId="2711"/>
          <ac:spMkLst>
            <pc:docMk/>
            <pc:sldMk cId="918993892" sldId="326"/>
            <ac:spMk id="7" creationId="{00000000-0000-0000-0000-000000000000}"/>
          </ac:spMkLst>
        </pc:spChg>
      </pc:sldChg>
      <pc:sldChg chg="addSp delSp modSp add mod">
        <pc:chgData name="NGUYỄN TIẾN HẠNH" userId="245b8f2ebed24a86" providerId="LiveId" clId="{F9C12DFF-4446-4ADA-BF00-94C0B36B92D7}" dt="2022-10-09T12:57:04.465" v="7386" actId="207"/>
        <pc:sldMkLst>
          <pc:docMk/>
          <pc:sldMk cId="431892302" sldId="327"/>
        </pc:sldMkLst>
        <pc:spChg chg="del">
          <ac:chgData name="NGUYỄN TIẾN HẠNH" userId="245b8f2ebed24a86" providerId="LiveId" clId="{F9C12DFF-4446-4ADA-BF00-94C0B36B92D7}" dt="2022-09-17T13:14:59.996" v="1691" actId="478"/>
          <ac:spMkLst>
            <pc:docMk/>
            <pc:sldMk cId="431892302" sldId="327"/>
            <ac:spMk id="2" creationId="{00000000-0000-0000-0000-000000000000}"/>
          </ac:spMkLst>
        </pc:spChg>
        <pc:spChg chg="add mod">
          <ac:chgData name="NGUYỄN TIẾN HẠNH" userId="245b8f2ebed24a86" providerId="LiveId" clId="{F9C12DFF-4446-4ADA-BF00-94C0B36B92D7}" dt="2022-10-09T12:57:04.465" v="7386" actId="207"/>
          <ac:spMkLst>
            <pc:docMk/>
            <pc:sldMk cId="431892302" sldId="327"/>
            <ac:spMk id="2" creationId="{08902C6D-C63F-34FE-3137-2695BE89FE10}"/>
          </ac:spMkLst>
        </pc:spChg>
        <pc:spChg chg="mod">
          <ac:chgData name="NGUYỄN TIẾN HẠNH" userId="245b8f2ebed24a86" providerId="LiveId" clId="{F9C12DFF-4446-4ADA-BF00-94C0B36B92D7}" dt="2022-09-17T13:33:25.081" v="2208" actId="164"/>
          <ac:spMkLst>
            <pc:docMk/>
            <pc:sldMk cId="431892302" sldId="327"/>
            <ac:spMk id="3" creationId="{B87EA758-EF6A-320A-0948-578835486B4A}"/>
          </ac:spMkLst>
        </pc:spChg>
        <pc:spChg chg="add del mod">
          <ac:chgData name="NGUYỄN TIẾN HẠNH" userId="245b8f2ebed24a86" providerId="LiveId" clId="{F9C12DFF-4446-4ADA-BF00-94C0B36B92D7}" dt="2022-09-17T14:03:02.220" v="3714"/>
          <ac:spMkLst>
            <pc:docMk/>
            <pc:sldMk cId="431892302" sldId="327"/>
            <ac:spMk id="5" creationId="{C0644C25-78F7-4B50-A31E-29C0A036C258}"/>
          </ac:spMkLst>
        </pc:spChg>
        <pc:spChg chg="del">
          <ac:chgData name="NGUYỄN TIẾN HẠNH" userId="245b8f2ebed24a86" providerId="LiveId" clId="{F9C12DFF-4446-4ADA-BF00-94C0B36B92D7}" dt="2022-09-17T13:15:11.328" v="1695" actId="478"/>
          <ac:spMkLst>
            <pc:docMk/>
            <pc:sldMk cId="431892302" sldId="327"/>
            <ac:spMk id="7" creationId="{00000000-0000-0000-0000-000000000000}"/>
          </ac:spMkLst>
        </pc:spChg>
        <pc:spChg chg="add mod">
          <ac:chgData name="NGUYỄN TIẾN HẠNH" userId="245b8f2ebed24a86" providerId="LiveId" clId="{F9C12DFF-4446-4ADA-BF00-94C0B36B92D7}" dt="2022-09-17T13:56:33.988" v="3712" actId="1038"/>
          <ac:spMkLst>
            <pc:docMk/>
            <pc:sldMk cId="431892302" sldId="327"/>
            <ac:spMk id="7" creationId="{6E23396B-CAE5-F818-21BC-699BAAAD8F1C}"/>
          </ac:spMkLst>
        </pc:spChg>
        <pc:spChg chg="del">
          <ac:chgData name="NGUYỄN TIẾN HẠNH" userId="245b8f2ebed24a86" providerId="LiveId" clId="{F9C12DFF-4446-4ADA-BF00-94C0B36B92D7}" dt="2022-09-17T13:15:02.457" v="1692" actId="478"/>
          <ac:spMkLst>
            <pc:docMk/>
            <pc:sldMk cId="431892302" sldId="327"/>
            <ac:spMk id="9" creationId="{00000000-0000-0000-0000-000000000000}"/>
          </ac:spMkLst>
        </pc:spChg>
        <pc:spChg chg="add mod">
          <ac:chgData name="NGUYỄN TIẾN HẠNH" userId="245b8f2ebed24a86" providerId="LiveId" clId="{F9C12DFF-4446-4ADA-BF00-94C0B36B92D7}" dt="2022-09-17T13:54:56.919" v="3692" actId="1076"/>
          <ac:spMkLst>
            <pc:docMk/>
            <pc:sldMk cId="431892302" sldId="327"/>
            <ac:spMk id="9" creationId="{FB6B53AE-45A8-FAC6-3E29-061AFE159992}"/>
          </ac:spMkLst>
        </pc:spChg>
        <pc:spChg chg="mod">
          <ac:chgData name="NGUYỄN TIẾN HẠNH" userId="245b8f2ebed24a86" providerId="LiveId" clId="{F9C12DFF-4446-4ADA-BF00-94C0B36B92D7}" dt="2022-09-17T13:33:25.081" v="2208" actId="164"/>
          <ac:spMkLst>
            <pc:docMk/>
            <pc:sldMk cId="431892302" sldId="327"/>
            <ac:spMk id="10" creationId="{A173DE25-6442-4000-9A3E-2026886AD13C}"/>
          </ac:spMkLst>
        </pc:spChg>
        <pc:spChg chg="mod">
          <ac:chgData name="NGUYỄN TIẾN HẠNH" userId="245b8f2ebed24a86" providerId="LiveId" clId="{F9C12DFF-4446-4ADA-BF00-94C0B36B92D7}" dt="2022-09-17T13:33:25.081" v="2208" actId="164"/>
          <ac:spMkLst>
            <pc:docMk/>
            <pc:sldMk cId="431892302" sldId="327"/>
            <ac:spMk id="13" creationId="{0B109CEB-5710-22E4-2A95-2861DB3EFE7F}"/>
          </ac:spMkLst>
        </pc:spChg>
        <pc:spChg chg="mod">
          <ac:chgData name="NGUYỄN TIẾN HẠNH" userId="245b8f2ebed24a86" providerId="LiveId" clId="{F9C12DFF-4446-4ADA-BF00-94C0B36B92D7}" dt="2022-09-17T13:33:25.081" v="2208" actId="164"/>
          <ac:spMkLst>
            <pc:docMk/>
            <pc:sldMk cId="431892302" sldId="327"/>
            <ac:spMk id="14" creationId="{FCB391FA-C7C7-9E38-12C5-6D607EE811AB}"/>
          </ac:spMkLst>
        </pc:spChg>
        <pc:spChg chg="add mod">
          <ac:chgData name="NGUYỄN TIẾN HẠNH" userId="245b8f2ebed24a86" providerId="LiveId" clId="{F9C12DFF-4446-4ADA-BF00-94C0B36B92D7}" dt="2022-09-17T13:54:48.572" v="3691" actId="1076"/>
          <ac:spMkLst>
            <pc:docMk/>
            <pc:sldMk cId="431892302" sldId="327"/>
            <ac:spMk id="42" creationId="{5E759FA6-EFDF-D115-13D9-AAC5FF54EAC8}"/>
          </ac:spMkLst>
        </pc:spChg>
        <pc:spChg chg="add del mod">
          <ac:chgData name="NGUYỄN TIẾN HẠNH" userId="245b8f2ebed24a86" providerId="LiveId" clId="{F9C12DFF-4446-4ADA-BF00-94C0B36B92D7}" dt="2022-09-17T14:21:05.806" v="3937" actId="478"/>
          <ac:spMkLst>
            <pc:docMk/>
            <pc:sldMk cId="431892302" sldId="327"/>
            <ac:spMk id="48" creationId="{D60F0C7D-B6BC-2885-6AC7-B5B07039E414}"/>
          </ac:spMkLst>
        </pc:spChg>
        <pc:spChg chg="add mod ord">
          <ac:chgData name="NGUYỄN TIẾN HẠNH" userId="245b8f2ebed24a86" providerId="LiveId" clId="{F9C12DFF-4446-4ADA-BF00-94C0B36B92D7}" dt="2022-09-17T13:34:18.858" v="2365" actId="164"/>
          <ac:spMkLst>
            <pc:docMk/>
            <pc:sldMk cId="431892302" sldId="327"/>
            <ac:spMk id="59" creationId="{87264E9C-69FC-A92F-3CD7-330476C8B359}"/>
          </ac:spMkLst>
        </pc:spChg>
        <pc:spChg chg="add mod">
          <ac:chgData name="NGUYỄN TIẾN HẠNH" userId="245b8f2ebed24a86" providerId="LiveId" clId="{F9C12DFF-4446-4ADA-BF00-94C0B36B92D7}" dt="2022-09-17T13:33:25.081" v="2208" actId="164"/>
          <ac:spMkLst>
            <pc:docMk/>
            <pc:sldMk cId="431892302" sldId="327"/>
            <ac:spMk id="60" creationId="{49C96352-95A3-5094-3E6A-AC4A0B352E61}"/>
          </ac:spMkLst>
        </pc:spChg>
        <pc:spChg chg="add mod">
          <ac:chgData name="NGUYỄN TIẾN HẠNH" userId="245b8f2ebed24a86" providerId="LiveId" clId="{F9C12DFF-4446-4ADA-BF00-94C0B36B92D7}" dt="2022-09-17T13:35:15.764" v="2474" actId="1036"/>
          <ac:spMkLst>
            <pc:docMk/>
            <pc:sldMk cId="431892302" sldId="327"/>
            <ac:spMk id="63" creationId="{CFFA9DF7-F27C-917E-328C-7B02917AA1D9}"/>
          </ac:spMkLst>
        </pc:spChg>
        <pc:spChg chg="add mod">
          <ac:chgData name="NGUYỄN TIẾN HẠNH" userId="245b8f2ebed24a86" providerId="LiveId" clId="{F9C12DFF-4446-4ADA-BF00-94C0B36B92D7}" dt="2022-09-17T13:35:46.706" v="2640" actId="164"/>
          <ac:spMkLst>
            <pc:docMk/>
            <pc:sldMk cId="431892302" sldId="327"/>
            <ac:spMk id="65" creationId="{3714C0FC-F9E9-6B32-7204-15A8560810AE}"/>
          </ac:spMkLst>
        </pc:spChg>
        <pc:spChg chg="add mod">
          <ac:chgData name="NGUYỄN TIẾN HẠNH" userId="245b8f2ebed24a86" providerId="LiveId" clId="{F9C12DFF-4446-4ADA-BF00-94C0B36B92D7}" dt="2022-09-17T13:36:22.744" v="2858" actId="164"/>
          <ac:spMkLst>
            <pc:docMk/>
            <pc:sldMk cId="431892302" sldId="327"/>
            <ac:spMk id="67" creationId="{15488546-16B3-891A-E31D-23A6FCA01779}"/>
          </ac:spMkLst>
        </pc:spChg>
        <pc:spChg chg="add mod">
          <ac:chgData name="NGUYỄN TIẾN HẠNH" userId="245b8f2ebed24a86" providerId="LiveId" clId="{F9C12DFF-4446-4ADA-BF00-94C0B36B92D7}" dt="2022-09-17T13:36:58.083" v="3082" actId="164"/>
          <ac:spMkLst>
            <pc:docMk/>
            <pc:sldMk cId="431892302" sldId="327"/>
            <ac:spMk id="69" creationId="{0C61434C-430C-060B-6C43-FFEEEBD793A6}"/>
          </ac:spMkLst>
        </pc:spChg>
        <pc:spChg chg="add del mod">
          <ac:chgData name="NGUYỄN TIẾN HẠNH" userId="245b8f2ebed24a86" providerId="LiveId" clId="{F9C12DFF-4446-4ADA-BF00-94C0B36B92D7}" dt="2022-09-17T13:41:19.365" v="3188" actId="478"/>
          <ac:spMkLst>
            <pc:docMk/>
            <pc:sldMk cId="431892302" sldId="327"/>
            <ac:spMk id="71" creationId="{5AFBE312-F99B-7180-6699-AD89BB3E6987}"/>
          </ac:spMkLst>
        </pc:spChg>
        <pc:spChg chg="add del mod">
          <ac:chgData name="NGUYỄN TIẾN HẠNH" userId="245b8f2ebed24a86" providerId="LiveId" clId="{F9C12DFF-4446-4ADA-BF00-94C0B36B92D7}" dt="2022-09-17T13:43:02.302" v="3219" actId="478"/>
          <ac:spMkLst>
            <pc:docMk/>
            <pc:sldMk cId="431892302" sldId="327"/>
            <ac:spMk id="72" creationId="{08E4EE38-C693-9CD3-CFE1-4FE50BE5022E}"/>
          </ac:spMkLst>
        </pc:spChg>
        <pc:grpChg chg="add mod">
          <ac:chgData name="NGUYỄN TIẾN HẠNH" userId="245b8f2ebed24a86" providerId="LiveId" clId="{F9C12DFF-4446-4ADA-BF00-94C0B36B92D7}" dt="2022-09-17T13:34:18.858" v="2365" actId="164"/>
          <ac:grpSpMkLst>
            <pc:docMk/>
            <pc:sldMk cId="431892302" sldId="327"/>
            <ac:grpSpMk id="61" creationId="{DCE7777A-C1A5-CF41-9FEE-611F51D03DF0}"/>
          </ac:grpSpMkLst>
        </pc:grpChg>
        <pc:grpChg chg="add mod">
          <ac:chgData name="NGUYỄN TIẾN HẠNH" userId="245b8f2ebed24a86" providerId="LiveId" clId="{F9C12DFF-4446-4ADA-BF00-94C0B36B92D7}" dt="2022-09-17T13:34:48.158" v="2472" actId="164"/>
          <ac:grpSpMkLst>
            <pc:docMk/>
            <pc:sldMk cId="431892302" sldId="327"/>
            <ac:grpSpMk id="62" creationId="{A699760D-01C8-E95F-54EA-9A51C935F2BB}"/>
          </ac:grpSpMkLst>
        </pc:grpChg>
        <pc:grpChg chg="add mod">
          <ac:chgData name="NGUYỄN TIẾN HẠNH" userId="245b8f2ebed24a86" providerId="LiveId" clId="{F9C12DFF-4446-4ADA-BF00-94C0B36B92D7}" dt="2022-09-17T13:35:46.706" v="2640" actId="164"/>
          <ac:grpSpMkLst>
            <pc:docMk/>
            <pc:sldMk cId="431892302" sldId="327"/>
            <ac:grpSpMk id="64" creationId="{60AF3AE4-CE36-3641-C6A2-09337B563D8D}"/>
          </ac:grpSpMkLst>
        </pc:grpChg>
        <pc:grpChg chg="add mod">
          <ac:chgData name="NGUYỄN TIẾN HẠNH" userId="245b8f2ebed24a86" providerId="LiveId" clId="{F9C12DFF-4446-4ADA-BF00-94C0B36B92D7}" dt="2022-09-17T13:36:22.744" v="2858" actId="164"/>
          <ac:grpSpMkLst>
            <pc:docMk/>
            <pc:sldMk cId="431892302" sldId="327"/>
            <ac:grpSpMk id="66" creationId="{EE77E485-A716-12E0-6E0A-CB29903F1DDF}"/>
          </ac:grpSpMkLst>
        </pc:grpChg>
        <pc:grpChg chg="add mod">
          <ac:chgData name="NGUYỄN TIẾN HẠNH" userId="245b8f2ebed24a86" providerId="LiveId" clId="{F9C12DFF-4446-4ADA-BF00-94C0B36B92D7}" dt="2022-09-17T13:36:58.083" v="3082" actId="164"/>
          <ac:grpSpMkLst>
            <pc:docMk/>
            <pc:sldMk cId="431892302" sldId="327"/>
            <ac:grpSpMk id="68" creationId="{180E2E08-E6B3-779D-CE98-409DCE5EE461}"/>
          </ac:grpSpMkLst>
        </pc:grpChg>
        <pc:grpChg chg="add mod">
          <ac:chgData name="NGUYỄN TIẾN HẠNH" userId="245b8f2ebed24a86" providerId="LiveId" clId="{F9C12DFF-4446-4ADA-BF00-94C0B36B92D7}" dt="2022-09-17T13:36:58.083" v="3082" actId="164"/>
          <ac:grpSpMkLst>
            <pc:docMk/>
            <pc:sldMk cId="431892302" sldId="327"/>
            <ac:grpSpMk id="70" creationId="{C574E47F-A726-15C6-9B7C-67692E51DF31}"/>
          </ac:grpSpMkLst>
        </pc:grpChg>
        <pc:cxnChg chg="add mod">
          <ac:chgData name="NGUYỄN TIẾN HẠNH" userId="245b8f2ebed24a86" providerId="LiveId" clId="{F9C12DFF-4446-4ADA-BF00-94C0B36B92D7}" dt="2022-09-17T13:33:25.081" v="2208" actId="164"/>
          <ac:cxnSpMkLst>
            <pc:docMk/>
            <pc:sldMk cId="431892302" sldId="327"/>
            <ac:cxnSpMk id="43" creationId="{FCB724E4-85FB-CCCD-1364-E74457826EAC}"/>
          </ac:cxnSpMkLst>
        </pc:cxnChg>
        <pc:cxnChg chg="add del mod">
          <ac:chgData name="NGUYỄN TIẾN HẠNH" userId="245b8f2ebed24a86" providerId="LiveId" clId="{F9C12DFF-4446-4ADA-BF00-94C0B36B92D7}" dt="2022-09-17T13:20:12.810" v="1747" actId="478"/>
          <ac:cxnSpMkLst>
            <pc:docMk/>
            <pc:sldMk cId="431892302" sldId="327"/>
            <ac:cxnSpMk id="44" creationId="{DAB2845B-0C18-73BE-8241-0E008E08EFEF}"/>
          </ac:cxnSpMkLst>
        </pc:cxnChg>
        <pc:cxnChg chg="add mod">
          <ac:chgData name="NGUYỄN TIẾN HẠNH" userId="245b8f2ebed24a86" providerId="LiveId" clId="{F9C12DFF-4446-4ADA-BF00-94C0B36B92D7}" dt="2022-09-17T13:33:25.081" v="2208" actId="164"/>
          <ac:cxnSpMkLst>
            <pc:docMk/>
            <pc:sldMk cId="431892302" sldId="327"/>
            <ac:cxnSpMk id="49" creationId="{B185BEF3-124D-8DAD-DC91-2636D0F0FF97}"/>
          </ac:cxnSpMkLst>
        </pc:cxnChg>
        <pc:cxnChg chg="add del mod">
          <ac:chgData name="NGUYỄN TIẾN HẠNH" userId="245b8f2ebed24a86" providerId="LiveId" clId="{F9C12DFF-4446-4ADA-BF00-94C0B36B92D7}" dt="2022-09-17T13:28:25.324" v="1880" actId="478"/>
          <ac:cxnSpMkLst>
            <pc:docMk/>
            <pc:sldMk cId="431892302" sldId="327"/>
            <ac:cxnSpMk id="51" creationId="{3F74BC0D-F15D-8142-3867-B40F1E1B9F99}"/>
          </ac:cxnSpMkLst>
        </pc:cxnChg>
        <pc:cxnChg chg="add mod">
          <ac:chgData name="NGUYỄN TIẾN HẠNH" userId="245b8f2ebed24a86" providerId="LiveId" clId="{F9C12DFF-4446-4ADA-BF00-94C0B36B92D7}" dt="2022-09-17T13:33:25.081" v="2208" actId="164"/>
          <ac:cxnSpMkLst>
            <pc:docMk/>
            <pc:sldMk cId="431892302" sldId="327"/>
            <ac:cxnSpMk id="56" creationId="{6E49FB61-6767-1B09-FF76-0F2E950C4A4C}"/>
          </ac:cxnSpMkLst>
        </pc:cxnChg>
      </pc:sldChg>
      <pc:sldChg chg="addSp delSp modSp add mod">
        <pc:chgData name="NGUYỄN TIẾN HẠNH" userId="245b8f2ebed24a86" providerId="LiveId" clId="{F9C12DFF-4446-4ADA-BF00-94C0B36B92D7}" dt="2022-10-02T14:50:57.836" v="6132" actId="1036"/>
        <pc:sldMkLst>
          <pc:docMk/>
          <pc:sldMk cId="2751485032" sldId="328"/>
        </pc:sldMkLst>
        <pc:spChg chg="del">
          <ac:chgData name="NGUYỄN TIẾN HẠNH" userId="245b8f2ebed24a86" providerId="LiveId" clId="{F9C12DFF-4446-4ADA-BF00-94C0B36B92D7}" dt="2022-09-17T14:10:40.860" v="3733" actId="478"/>
          <ac:spMkLst>
            <pc:docMk/>
            <pc:sldMk cId="2751485032" sldId="328"/>
            <ac:spMk id="2" creationId="{08902C6D-C63F-34FE-3137-2695BE89FE10}"/>
          </ac:spMkLst>
        </pc:spChg>
        <pc:spChg chg="del">
          <ac:chgData name="NGUYỄN TIẾN HẠNH" userId="245b8f2ebed24a86" providerId="LiveId" clId="{F9C12DFF-4446-4ADA-BF00-94C0B36B92D7}" dt="2022-09-17T14:10:37.971" v="3732" actId="478"/>
          <ac:spMkLst>
            <pc:docMk/>
            <pc:sldMk cId="2751485032" sldId="328"/>
            <ac:spMk id="7" creationId="{6E23396B-CAE5-F818-21BC-699BAAAD8F1C}"/>
          </ac:spMkLst>
        </pc:spChg>
        <pc:spChg chg="del">
          <ac:chgData name="NGUYỄN TIẾN HẠNH" userId="245b8f2ebed24a86" providerId="LiveId" clId="{F9C12DFF-4446-4ADA-BF00-94C0B36B92D7}" dt="2022-09-17T14:10:35.631" v="3731" actId="478"/>
          <ac:spMkLst>
            <pc:docMk/>
            <pc:sldMk cId="2751485032" sldId="328"/>
            <ac:spMk id="9" creationId="{FB6B53AE-45A8-FAC6-3E29-061AFE159992}"/>
          </ac:spMkLst>
        </pc:spChg>
        <pc:spChg chg="del">
          <ac:chgData name="NGUYỄN TIẾN HẠNH" userId="245b8f2ebed24a86" providerId="LiveId" clId="{F9C12DFF-4446-4ADA-BF00-94C0B36B92D7}" dt="2022-09-17T14:10:43.502" v="3734" actId="478"/>
          <ac:spMkLst>
            <pc:docMk/>
            <pc:sldMk cId="2751485032" sldId="328"/>
            <ac:spMk id="42" creationId="{5E759FA6-EFDF-D115-13D9-AAC5FF54EAC8}"/>
          </ac:spMkLst>
        </pc:spChg>
        <pc:spChg chg="del">
          <ac:chgData name="NGUYỄN TIẾN HẠNH" userId="245b8f2ebed24a86" providerId="LiveId" clId="{F9C12DFF-4446-4ADA-BF00-94C0B36B92D7}" dt="2022-09-17T14:10:33.301" v="3730" actId="478"/>
          <ac:spMkLst>
            <pc:docMk/>
            <pc:sldMk cId="2751485032" sldId="328"/>
            <ac:spMk id="48" creationId="{D60F0C7D-B6BC-2885-6AC7-B5B07039E414}"/>
          </ac:spMkLst>
        </pc:spChg>
        <pc:spChg chg="add mod">
          <ac:chgData name="NGUYỄN TIẾN HẠNH" userId="245b8f2ebed24a86" providerId="LiveId" clId="{F9C12DFF-4446-4ADA-BF00-94C0B36B92D7}" dt="2022-10-02T14:50:57.836" v="6132" actId="1036"/>
          <ac:spMkLst>
            <pc:docMk/>
            <pc:sldMk cId="2751485032" sldId="328"/>
            <ac:spMk id="50" creationId="{DFB82309-1A35-1727-7AD2-A0AEB9BAB8A4}"/>
          </ac:spMkLst>
        </pc:spChg>
        <pc:spChg chg="add mod">
          <ac:chgData name="NGUYỄN TIẾN HẠNH" userId="245b8f2ebed24a86" providerId="LiveId" clId="{F9C12DFF-4446-4ADA-BF00-94C0B36B92D7}" dt="2022-09-17T14:14:29.076" v="3875" actId="1036"/>
          <ac:spMkLst>
            <pc:docMk/>
            <pc:sldMk cId="2751485032" sldId="328"/>
            <ac:spMk id="51" creationId="{7B160CC6-BCD1-70CF-2B99-81E86A45FFC8}"/>
          </ac:spMkLst>
        </pc:spChg>
        <pc:spChg chg="add mod">
          <ac:chgData name="NGUYỄN TIẾN HẠNH" userId="245b8f2ebed24a86" providerId="LiveId" clId="{F9C12DFF-4446-4ADA-BF00-94C0B36B92D7}" dt="2022-09-17T15:12:29.585" v="4129" actId="1076"/>
          <ac:spMkLst>
            <pc:docMk/>
            <pc:sldMk cId="2751485032" sldId="328"/>
            <ac:spMk id="53" creationId="{62363DD0-4B9D-805F-376D-AD7259F43A85}"/>
          </ac:spMkLst>
        </pc:spChg>
        <pc:grpChg chg="del">
          <ac:chgData name="NGUYỄN TIẾN HẠNH" userId="245b8f2ebed24a86" providerId="LiveId" clId="{F9C12DFF-4446-4ADA-BF00-94C0B36B92D7}" dt="2022-09-17T14:10:30.730" v="3729" actId="478"/>
          <ac:grpSpMkLst>
            <pc:docMk/>
            <pc:sldMk cId="2751485032" sldId="328"/>
            <ac:grpSpMk id="70" creationId="{C574E47F-A726-15C6-9B7C-67692E51DF31}"/>
          </ac:grpSpMkLst>
        </pc:grpChg>
        <pc:cxnChg chg="mod">
          <ac:chgData name="NGUYỄN TIẾN HẠNH" userId="245b8f2ebed24a86" providerId="LiveId" clId="{F9C12DFF-4446-4ADA-BF00-94C0B36B92D7}" dt="2022-09-17T14:10:30.730" v="3729" actId="478"/>
          <ac:cxnSpMkLst>
            <pc:docMk/>
            <pc:sldMk cId="2751485032" sldId="328"/>
            <ac:cxnSpMk id="49" creationId="{B185BEF3-124D-8DAD-DC91-2636D0F0FF97}"/>
          </ac:cxnSpMkLst>
        </pc:cxnChg>
        <pc:cxnChg chg="mod">
          <ac:chgData name="NGUYỄN TIẾN HẠNH" userId="245b8f2ebed24a86" providerId="LiveId" clId="{F9C12DFF-4446-4ADA-BF00-94C0B36B92D7}" dt="2022-09-17T14:10:30.730" v="3729" actId="478"/>
          <ac:cxnSpMkLst>
            <pc:docMk/>
            <pc:sldMk cId="2751485032" sldId="328"/>
            <ac:cxnSpMk id="56" creationId="{6E49FB61-6767-1B09-FF76-0F2E950C4A4C}"/>
          </ac:cxnSpMkLst>
        </pc:cxnChg>
      </pc:sldChg>
      <pc:sldChg chg="addSp delSp modSp add mod">
        <pc:chgData name="NGUYỄN TIẾN HẠNH" userId="245b8f2ebed24a86" providerId="LiveId" clId="{F9C12DFF-4446-4ADA-BF00-94C0B36B92D7}" dt="2022-10-02T14:49:58.629" v="6097" actId="1037"/>
        <pc:sldMkLst>
          <pc:docMk/>
          <pc:sldMk cId="1250494765" sldId="329"/>
        </pc:sldMkLst>
        <pc:spChg chg="add mod">
          <ac:chgData name="NGUYỄN TIẾN HẠNH" userId="245b8f2ebed24a86" providerId="LiveId" clId="{F9C12DFF-4446-4ADA-BF00-94C0B36B92D7}" dt="2022-09-17T15:01:50.063" v="4065" actId="1036"/>
          <ac:spMkLst>
            <pc:docMk/>
            <pc:sldMk cId="1250494765" sldId="329"/>
            <ac:spMk id="2" creationId="{9531FA6D-6F05-E787-E672-9C0C8FA1FD9B}"/>
          </ac:spMkLst>
        </pc:spChg>
        <pc:spChg chg="add mod">
          <ac:chgData name="NGUYỄN TIẾN HẠNH" userId="245b8f2ebed24a86" providerId="LiveId" clId="{F9C12DFF-4446-4ADA-BF00-94C0B36B92D7}" dt="2022-09-17T15:02:46.093" v="4073" actId="14100"/>
          <ac:spMkLst>
            <pc:docMk/>
            <pc:sldMk cId="1250494765" sldId="329"/>
            <ac:spMk id="7" creationId="{09175CD8-556B-3469-C9E9-63C062B0E43E}"/>
          </ac:spMkLst>
        </pc:spChg>
        <pc:spChg chg="mod">
          <ac:chgData name="NGUYỄN TIẾN HẠNH" userId="245b8f2ebed24a86" providerId="LiveId" clId="{F9C12DFF-4446-4ADA-BF00-94C0B36B92D7}" dt="2022-10-02T14:49:58.629" v="6097" actId="1037"/>
          <ac:spMkLst>
            <pc:docMk/>
            <pc:sldMk cId="1250494765" sldId="329"/>
            <ac:spMk id="50" creationId="{DFB82309-1A35-1727-7AD2-A0AEB9BAB8A4}"/>
          </ac:spMkLst>
        </pc:spChg>
        <pc:spChg chg="del">
          <ac:chgData name="NGUYỄN TIẾN HẠNH" userId="245b8f2ebed24a86" providerId="LiveId" clId="{F9C12DFF-4446-4ADA-BF00-94C0B36B92D7}" dt="2022-09-17T14:51:23.874" v="4020" actId="478"/>
          <ac:spMkLst>
            <pc:docMk/>
            <pc:sldMk cId="1250494765" sldId="329"/>
            <ac:spMk id="51" creationId="{7B160CC6-BCD1-70CF-2B99-81E86A45FFC8}"/>
          </ac:spMkLst>
        </pc:spChg>
      </pc:sldChg>
      <pc:sldChg chg="addSp delSp modSp add mod">
        <pc:chgData name="NGUYỄN TIẾN HẠNH" userId="245b8f2ebed24a86" providerId="LiveId" clId="{F9C12DFF-4446-4ADA-BF00-94C0B36B92D7}" dt="2022-10-02T14:48:37.340" v="6048" actId="20577"/>
        <pc:sldMkLst>
          <pc:docMk/>
          <pc:sldMk cId="3106452780" sldId="330"/>
        </pc:sldMkLst>
        <pc:spChg chg="del">
          <ac:chgData name="NGUYỄN TIẾN HẠNH" userId="245b8f2ebed24a86" providerId="LiveId" clId="{F9C12DFF-4446-4ADA-BF00-94C0B36B92D7}" dt="2022-09-17T15:08:54.689" v="4076" actId="478"/>
          <ac:spMkLst>
            <pc:docMk/>
            <pc:sldMk cId="3106452780" sldId="330"/>
            <ac:spMk id="2" creationId="{9531FA6D-6F05-E787-E672-9C0C8FA1FD9B}"/>
          </ac:spMkLst>
        </pc:spChg>
        <pc:spChg chg="add mod">
          <ac:chgData name="NGUYỄN TIẾN HẠNH" userId="245b8f2ebed24a86" providerId="LiveId" clId="{F9C12DFF-4446-4ADA-BF00-94C0B36B92D7}" dt="2022-09-17T15:09:02.857" v="4078" actId="1076"/>
          <ac:spMkLst>
            <pc:docMk/>
            <pc:sldMk cId="3106452780" sldId="330"/>
            <ac:spMk id="3" creationId="{87A657DE-BBA9-B595-D1A2-1A28140D2113}"/>
          </ac:spMkLst>
        </pc:spChg>
        <pc:spChg chg="mod">
          <ac:chgData name="NGUYỄN TIẾN HẠNH" userId="245b8f2ebed24a86" providerId="LiveId" clId="{F9C12DFF-4446-4ADA-BF00-94C0B36B92D7}" dt="2022-09-17T15:09:17.637" v="4093" actId="1037"/>
          <ac:spMkLst>
            <pc:docMk/>
            <pc:sldMk cId="3106452780" sldId="330"/>
            <ac:spMk id="7" creationId="{09175CD8-556B-3469-C9E9-63C062B0E43E}"/>
          </ac:spMkLst>
        </pc:spChg>
        <pc:spChg chg="mod">
          <ac:chgData name="NGUYỄN TIẾN HẠNH" userId="245b8f2ebed24a86" providerId="LiveId" clId="{F9C12DFF-4446-4ADA-BF00-94C0B36B92D7}" dt="2022-10-02T14:48:37.340" v="6048" actId="20577"/>
          <ac:spMkLst>
            <pc:docMk/>
            <pc:sldMk cId="3106452780" sldId="330"/>
            <ac:spMk id="50" creationId="{DFB82309-1A35-1727-7AD2-A0AEB9BAB8A4}"/>
          </ac:spMkLst>
        </pc:spChg>
      </pc:sldChg>
      <pc:sldChg chg="addSp delSp modSp mod">
        <pc:chgData name="NGUYỄN TIẾN HẠNH" userId="245b8f2ebed24a86" providerId="LiveId" clId="{F9C12DFF-4446-4ADA-BF00-94C0B36B92D7}" dt="2022-10-31T02:11:35.312" v="8076" actId="207"/>
        <pc:sldMkLst>
          <pc:docMk/>
          <pc:sldMk cId="849416605" sldId="332"/>
        </pc:sldMkLst>
        <pc:spChg chg="add mod">
          <ac:chgData name="NGUYỄN TIẾN HẠNH" userId="245b8f2ebed24a86" providerId="LiveId" clId="{F9C12DFF-4446-4ADA-BF00-94C0B36B92D7}" dt="2022-10-03T13:05:22.318" v="6918" actId="123"/>
          <ac:spMkLst>
            <pc:docMk/>
            <pc:sldMk cId="849416605" sldId="332"/>
            <ac:spMk id="2" creationId="{BD875E07-6E9B-8ABF-3726-0162A8EBBB0D}"/>
          </ac:spMkLst>
        </pc:spChg>
        <pc:spChg chg="add mod">
          <ac:chgData name="NGUYỄN TIẾN HẠNH" userId="245b8f2ebed24a86" providerId="LiveId" clId="{F9C12DFF-4446-4ADA-BF00-94C0B36B92D7}" dt="2022-10-31T02:11:35.312" v="8076" actId="207"/>
          <ac:spMkLst>
            <pc:docMk/>
            <pc:sldMk cId="849416605" sldId="332"/>
            <ac:spMk id="3" creationId="{FA809730-29AE-D125-913F-75CE5F84ED43}"/>
          </ac:spMkLst>
        </pc:spChg>
        <pc:spChg chg="del mod">
          <ac:chgData name="NGUYỄN TIẾN HẠNH" userId="245b8f2ebed24a86" providerId="LiveId" clId="{F9C12DFF-4446-4ADA-BF00-94C0B36B92D7}" dt="2022-10-03T13:05:12.084" v="6916" actId="478"/>
          <ac:spMkLst>
            <pc:docMk/>
            <pc:sldMk cId="849416605" sldId="332"/>
            <ac:spMk id="42" creationId="{37BC878F-5BD8-F327-A432-D95A83C237A7}"/>
          </ac:spMkLst>
        </pc:spChg>
        <pc:spChg chg="del mod">
          <ac:chgData name="NGUYỄN TIẾN HẠNH" userId="245b8f2ebed24a86" providerId="LiveId" clId="{F9C12DFF-4446-4ADA-BF00-94C0B36B92D7}" dt="2022-10-02T14:40:19.032" v="5874" actId="478"/>
          <ac:spMkLst>
            <pc:docMk/>
            <pc:sldMk cId="849416605" sldId="332"/>
            <ac:spMk id="43" creationId="{00000000-0000-0000-0000-000000000000}"/>
          </ac:spMkLst>
        </pc:spChg>
      </pc:sldChg>
      <pc:sldChg chg="addSp delSp modSp mod modAnim">
        <pc:chgData name="NGUYỄN TIẾN HẠNH" userId="245b8f2ebed24a86" providerId="LiveId" clId="{F9C12DFF-4446-4ADA-BF00-94C0B36B92D7}" dt="2022-10-02T14:48:05.283" v="6045" actId="20577"/>
        <pc:sldMkLst>
          <pc:docMk/>
          <pc:sldMk cId="163898839" sldId="333"/>
        </pc:sldMkLst>
        <pc:spChg chg="mod">
          <ac:chgData name="NGUYỄN TIẾN HẠNH" userId="245b8f2ebed24a86" providerId="LiveId" clId="{F9C12DFF-4446-4ADA-BF00-94C0B36B92D7}" dt="2022-10-02T14:48:05.283" v="6045" actId="20577"/>
          <ac:spMkLst>
            <pc:docMk/>
            <pc:sldMk cId="163898839" sldId="333"/>
            <ac:spMk id="2" creationId="{00000000-0000-0000-0000-000000000000}"/>
          </ac:spMkLst>
        </pc:spChg>
        <pc:spChg chg="add mod">
          <ac:chgData name="NGUYỄN TIẾN HẠNH" userId="245b8f2ebed24a86" providerId="LiveId" clId="{F9C12DFF-4446-4ADA-BF00-94C0B36B92D7}" dt="2022-10-02T14:06:29.509" v="5565" actId="1035"/>
          <ac:spMkLst>
            <pc:docMk/>
            <pc:sldMk cId="163898839" sldId="333"/>
            <ac:spMk id="3" creationId="{9DE609E3-E29B-15CF-7565-3DCFAD54FF68}"/>
          </ac:spMkLst>
        </pc:spChg>
        <pc:spChg chg="add mod">
          <ac:chgData name="NGUYỄN TIẾN HẠNH" userId="245b8f2ebed24a86" providerId="LiveId" clId="{F9C12DFF-4446-4ADA-BF00-94C0B36B92D7}" dt="2022-10-02T14:06:01.203" v="5552" actId="14100"/>
          <ac:spMkLst>
            <pc:docMk/>
            <pc:sldMk cId="163898839" sldId="333"/>
            <ac:spMk id="7" creationId="{AF51F3D2-7E04-ED4E-0A61-F9C12F2592FE}"/>
          </ac:spMkLst>
        </pc:spChg>
        <pc:spChg chg="add del mod">
          <ac:chgData name="NGUYỄN TIẾN HẠNH" userId="245b8f2ebed24a86" providerId="LiveId" clId="{F9C12DFF-4446-4ADA-BF00-94C0B36B92D7}" dt="2022-10-02T13:56:24.818" v="4818" actId="478"/>
          <ac:spMkLst>
            <pc:docMk/>
            <pc:sldMk cId="163898839" sldId="333"/>
            <ac:spMk id="9" creationId="{3F9ABE4F-1292-3379-9089-F8C72C21A0E6}"/>
          </ac:spMkLst>
        </pc:spChg>
        <pc:spChg chg="del">
          <ac:chgData name="NGUYỄN TIẾN HẠNH" userId="245b8f2ebed24a86" providerId="LiveId" clId="{F9C12DFF-4446-4ADA-BF00-94C0B36B92D7}" dt="2022-10-02T13:55:54.021" v="4815" actId="478"/>
          <ac:spMkLst>
            <pc:docMk/>
            <pc:sldMk cId="163898839" sldId="333"/>
            <ac:spMk id="10" creationId="{00000000-0000-0000-0000-000000000000}"/>
          </ac:spMkLst>
        </pc:spChg>
        <pc:spChg chg="del">
          <ac:chgData name="NGUYỄN TIẾN HẠNH" userId="245b8f2ebed24a86" providerId="LiveId" clId="{F9C12DFF-4446-4ADA-BF00-94C0B36B92D7}" dt="2022-10-02T13:56:00.719" v="4816" actId="478"/>
          <ac:spMkLst>
            <pc:docMk/>
            <pc:sldMk cId="163898839" sldId="333"/>
            <ac:spMk id="13" creationId="{00000000-0000-0000-0000-000000000000}"/>
          </ac:spMkLst>
        </pc:spChg>
        <pc:spChg chg="del mod">
          <ac:chgData name="NGUYỄN TIẾN HẠNH" userId="245b8f2ebed24a86" providerId="LiveId" clId="{F9C12DFF-4446-4ADA-BF00-94C0B36B92D7}" dt="2022-10-02T14:14:27.409" v="5748" actId="478"/>
          <ac:spMkLst>
            <pc:docMk/>
            <pc:sldMk cId="163898839" sldId="333"/>
            <ac:spMk id="14" creationId="{00000000-0000-0000-0000-000000000000}"/>
          </ac:spMkLst>
        </pc:spChg>
        <pc:spChg chg="add del mod">
          <ac:chgData name="NGUYỄN TIẾN HẠNH" userId="245b8f2ebed24a86" providerId="LiveId" clId="{F9C12DFF-4446-4ADA-BF00-94C0B36B92D7}" dt="2022-10-02T13:56:24.818" v="4818" actId="478"/>
          <ac:spMkLst>
            <pc:docMk/>
            <pc:sldMk cId="163898839" sldId="333"/>
            <ac:spMk id="43" creationId="{5055F646-F898-A24A-E777-5603AFF522C1}"/>
          </ac:spMkLst>
        </pc:spChg>
        <pc:spChg chg="mod">
          <ac:chgData name="NGUYỄN TIẾN HẠNH" userId="245b8f2ebed24a86" providerId="LiveId" clId="{F9C12DFF-4446-4ADA-BF00-94C0B36B92D7}" dt="2022-10-02T14:01:01.413" v="5454" actId="1038"/>
          <ac:spMkLst>
            <pc:docMk/>
            <pc:sldMk cId="163898839" sldId="333"/>
            <ac:spMk id="44" creationId="{00000000-0000-0000-0000-000000000000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48" creationId="{53E26519-91AB-DC40-7F13-CF7BC582F118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49" creationId="{2CFEF23E-C8E8-9555-6CE4-10BD98D3F2E8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0" creationId="{12FE3516-3A60-9858-2178-384CBDF52467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1" creationId="{EC04ABD4-2D1A-83A8-3DD8-84A0E0D60EFC}"/>
          </ac:spMkLst>
        </pc:spChg>
        <pc:spChg chg="add mod">
          <ac:chgData name="NGUYỄN TIẾN HẠNH" userId="245b8f2ebed24a86" providerId="LiveId" clId="{F9C12DFF-4446-4ADA-BF00-94C0B36B92D7}" dt="2022-10-02T14:07:43.990" v="5594" actId="1036"/>
          <ac:spMkLst>
            <pc:docMk/>
            <pc:sldMk cId="163898839" sldId="333"/>
            <ac:spMk id="52" creationId="{F68414F7-EB94-D2A6-BD35-21257AAC5AB4}"/>
          </ac:spMkLst>
        </pc:spChg>
        <pc:spChg chg="add del mod">
          <ac:chgData name="NGUYỄN TIẾN HẠNH" userId="245b8f2ebed24a86" providerId="LiveId" clId="{F9C12DFF-4446-4ADA-BF00-94C0B36B92D7}" dt="2022-10-02T13:56:24.818" v="4818" actId="478"/>
          <ac:spMkLst>
            <pc:docMk/>
            <pc:sldMk cId="163898839" sldId="333"/>
            <ac:spMk id="53" creationId="{0EB66B7E-AF7A-0F0A-1420-AF8F5E0D1B65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4" creationId="{2476829C-16A1-107D-312C-FF57C0788BC6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5" creationId="{CB889147-39AB-1A04-93D5-9411154C2A28}"/>
          </ac:spMkLst>
        </pc:spChg>
        <pc:spChg chg="add mod">
          <ac:chgData name="NGUYỄN TIẾN HẠNH" userId="245b8f2ebed24a86" providerId="LiveId" clId="{F9C12DFF-4446-4ADA-BF00-94C0B36B92D7}" dt="2022-10-02T13:57:58.675" v="5018" actId="1036"/>
          <ac:spMkLst>
            <pc:docMk/>
            <pc:sldMk cId="163898839" sldId="333"/>
            <ac:spMk id="56" creationId="{E73FB86D-D9F7-DE0E-9F47-D0D158F2E086}"/>
          </ac:spMkLst>
        </pc:spChg>
        <pc:spChg chg="add del mod">
          <ac:chgData name="NGUYỄN TIẾN HẠNH" userId="245b8f2ebed24a86" providerId="LiveId" clId="{F9C12DFF-4446-4ADA-BF00-94C0B36B92D7}" dt="2022-10-02T13:50:39.823" v="4640" actId="478"/>
          <ac:spMkLst>
            <pc:docMk/>
            <pc:sldMk cId="163898839" sldId="333"/>
            <ac:spMk id="57" creationId="{E2BEC059-FFEC-036B-A8C4-C918349296FA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8" creationId="{BDC4E346-585C-F563-972D-6AE3412EA29C}"/>
          </ac:spMkLst>
        </pc:spChg>
        <pc:spChg chg="add del mod">
          <ac:chgData name="NGUYỄN TIẾN HẠNH" userId="245b8f2ebed24a86" providerId="LiveId" clId="{F9C12DFF-4446-4ADA-BF00-94C0B36B92D7}" dt="2022-10-02T13:55:01.985" v="4811" actId="478"/>
          <ac:spMkLst>
            <pc:docMk/>
            <pc:sldMk cId="163898839" sldId="333"/>
            <ac:spMk id="59" creationId="{EC29A6A1-AEE7-89F8-EA29-F9AAE2A68BD5}"/>
          </ac:spMkLst>
        </pc:spChg>
        <pc:spChg chg="mod">
          <ac:chgData name="NGUYỄN TIẾN HẠNH" userId="245b8f2ebed24a86" providerId="LiveId" clId="{F9C12DFF-4446-4ADA-BF00-94C0B36B92D7}" dt="2022-10-02T13:54:49.112" v="4810" actId="207"/>
          <ac:spMkLst>
            <pc:docMk/>
            <pc:sldMk cId="163898839" sldId="333"/>
            <ac:spMk id="62" creationId="{A7069265-D9B1-AF00-4E8B-36EE749BE0FE}"/>
          </ac:spMkLst>
        </pc:spChg>
        <pc:spChg chg="mod">
          <ac:chgData name="NGUYỄN TIẾN HẠNH" userId="245b8f2ebed24a86" providerId="LiveId" clId="{F9C12DFF-4446-4ADA-BF00-94C0B36B92D7}" dt="2022-10-02T13:59:47.549" v="5249" actId="1035"/>
          <ac:spMkLst>
            <pc:docMk/>
            <pc:sldMk cId="163898839" sldId="333"/>
            <ac:spMk id="63" creationId="{970CE867-5DE4-E9CB-38AA-2A1BBE14A2AF}"/>
          </ac:spMkLst>
        </pc:spChg>
        <pc:spChg chg="mod">
          <ac:chgData name="NGUYỄN TIẾN HẠNH" userId="245b8f2ebed24a86" providerId="LiveId" clId="{F9C12DFF-4446-4ADA-BF00-94C0B36B92D7}" dt="2022-10-02T13:55:32.988" v="4814" actId="207"/>
          <ac:spMkLst>
            <pc:docMk/>
            <pc:sldMk cId="163898839" sldId="333"/>
            <ac:spMk id="64" creationId="{03E22E78-CA04-F2E0-A8DD-916CBA26E040}"/>
          </ac:spMkLst>
        </pc:spChg>
        <pc:spChg chg="mod">
          <ac:chgData name="NGUYỄN TIẾN HẠNH" userId="245b8f2ebed24a86" providerId="LiveId" clId="{F9C12DFF-4446-4ADA-BF00-94C0B36B92D7}" dt="2022-10-02T13:59:01.295" v="5110" actId="1038"/>
          <ac:spMkLst>
            <pc:docMk/>
            <pc:sldMk cId="163898839" sldId="333"/>
            <ac:spMk id="65" creationId="{9F71F5F4-4471-C861-7D2D-2D3D06909546}"/>
          </ac:spMkLst>
        </pc:spChg>
        <pc:spChg chg="mod">
          <ac:chgData name="NGUYỄN TIẾN HẠNH" userId="245b8f2ebed24a86" providerId="LiveId" clId="{F9C12DFF-4446-4ADA-BF00-94C0B36B92D7}" dt="2022-10-02T14:00:30.242" v="5377"/>
          <ac:spMkLst>
            <pc:docMk/>
            <pc:sldMk cId="163898839" sldId="333"/>
            <ac:spMk id="67" creationId="{835B19CF-749F-5C86-B0B6-4B2D211C6826}"/>
          </ac:spMkLst>
        </pc:spChg>
        <pc:spChg chg="mod">
          <ac:chgData name="NGUYỄN TIẾN HẠNH" userId="245b8f2ebed24a86" providerId="LiveId" clId="{F9C12DFF-4446-4ADA-BF00-94C0B36B92D7}" dt="2022-10-02T14:00:30.242" v="5377"/>
          <ac:spMkLst>
            <pc:docMk/>
            <pc:sldMk cId="163898839" sldId="333"/>
            <ac:spMk id="68" creationId="{9D0C2C9A-7C92-FA07-AED2-7CCB37A8F359}"/>
          </ac:spMkLst>
        </pc:spChg>
        <pc:spChg chg="mod">
          <ac:chgData name="NGUYỄN TIẾN HẠNH" userId="245b8f2ebed24a86" providerId="LiveId" clId="{F9C12DFF-4446-4ADA-BF00-94C0B36B92D7}" dt="2022-10-02T14:00:30.242" v="5377"/>
          <ac:spMkLst>
            <pc:docMk/>
            <pc:sldMk cId="163898839" sldId="333"/>
            <ac:spMk id="69" creationId="{E7F469D7-EA37-5B9E-8319-8FCDCE461519}"/>
          </ac:spMkLst>
        </pc:spChg>
        <pc:spChg chg="mod">
          <ac:chgData name="NGUYỄN TIẾN HẠNH" userId="245b8f2ebed24a86" providerId="LiveId" clId="{F9C12DFF-4446-4ADA-BF00-94C0B36B92D7}" dt="2022-10-02T14:00:30.242" v="5377"/>
          <ac:spMkLst>
            <pc:docMk/>
            <pc:sldMk cId="163898839" sldId="333"/>
            <ac:spMk id="70" creationId="{F82C0EF4-342F-95A2-F4CE-42D06E3FFECC}"/>
          </ac:spMkLst>
        </pc:spChg>
        <pc:spChg chg="mod">
          <ac:chgData name="NGUYỄN TIẾN HẠNH" userId="245b8f2ebed24a86" providerId="LiveId" clId="{F9C12DFF-4446-4ADA-BF00-94C0B36B92D7}" dt="2022-10-02T14:12:02.795" v="5675" actId="207"/>
          <ac:spMkLst>
            <pc:docMk/>
            <pc:sldMk cId="163898839" sldId="333"/>
            <ac:spMk id="72" creationId="{490B19B5-1C9E-85A9-14A5-F81DFE4E076C}"/>
          </ac:spMkLst>
        </pc:spChg>
        <pc:spChg chg="mod">
          <ac:chgData name="NGUYỄN TIẾN HẠNH" userId="245b8f2ebed24a86" providerId="LiveId" clId="{F9C12DFF-4446-4ADA-BF00-94C0B36B92D7}" dt="2022-10-02T14:11:54.430" v="5674" actId="207"/>
          <ac:spMkLst>
            <pc:docMk/>
            <pc:sldMk cId="163898839" sldId="333"/>
            <ac:spMk id="73" creationId="{99C6209C-0F26-2FA2-C648-66A3560B8C83}"/>
          </ac:spMkLst>
        </pc:spChg>
        <pc:spChg chg="mod">
          <ac:chgData name="NGUYỄN TIẾN HẠNH" userId="245b8f2ebed24a86" providerId="LiveId" clId="{F9C12DFF-4446-4ADA-BF00-94C0B36B92D7}" dt="2022-10-02T14:12:25.361" v="5676"/>
          <ac:spMkLst>
            <pc:docMk/>
            <pc:sldMk cId="163898839" sldId="333"/>
            <ac:spMk id="74" creationId="{D555D410-CF92-4779-FF6D-B6A378561E49}"/>
          </ac:spMkLst>
        </pc:spChg>
        <pc:spChg chg="mod">
          <ac:chgData name="NGUYỄN TIẾN HẠNH" userId="245b8f2ebed24a86" providerId="LiveId" clId="{F9C12DFF-4446-4ADA-BF00-94C0B36B92D7}" dt="2022-10-02T14:12:38.571" v="5678" actId="20577"/>
          <ac:spMkLst>
            <pc:docMk/>
            <pc:sldMk cId="163898839" sldId="333"/>
            <ac:spMk id="75" creationId="{9195BBF4-0D2B-2FA1-3A17-1DFB0327B300}"/>
          </ac:spMkLst>
        </pc:spChg>
        <pc:spChg chg="mod">
          <ac:chgData name="NGUYỄN TIẾN HẠNH" userId="245b8f2ebed24a86" providerId="LiveId" clId="{F9C12DFF-4446-4ADA-BF00-94C0B36B92D7}" dt="2022-10-02T14:15:17.676" v="5751" actId="207"/>
          <ac:spMkLst>
            <pc:docMk/>
            <pc:sldMk cId="163898839" sldId="333"/>
            <ac:spMk id="77" creationId="{9DD2C2ED-6167-FA2C-A94B-48B6405C2924}"/>
          </ac:spMkLst>
        </pc:spChg>
        <pc:spChg chg="mod">
          <ac:chgData name="NGUYỄN TIẾN HẠNH" userId="245b8f2ebed24a86" providerId="LiveId" clId="{F9C12DFF-4446-4ADA-BF00-94C0B36B92D7}" dt="2022-10-02T14:15:08.842" v="5750" actId="207"/>
          <ac:spMkLst>
            <pc:docMk/>
            <pc:sldMk cId="163898839" sldId="333"/>
            <ac:spMk id="78" creationId="{41CC7831-D7D2-BFD5-03CB-A199B2B316C2}"/>
          </ac:spMkLst>
        </pc:spChg>
        <pc:spChg chg="mod">
          <ac:chgData name="NGUYỄN TIẾN HẠNH" userId="245b8f2ebed24a86" providerId="LiveId" clId="{F9C12DFF-4446-4ADA-BF00-94C0B36B92D7}" dt="2022-10-02T14:14:35.145" v="5749" actId="207"/>
          <ac:spMkLst>
            <pc:docMk/>
            <pc:sldMk cId="163898839" sldId="333"/>
            <ac:spMk id="79" creationId="{50DAA45B-686F-9F7A-0495-06E11620E124}"/>
          </ac:spMkLst>
        </pc:spChg>
        <pc:spChg chg="mod">
          <ac:chgData name="NGUYỄN TIẾN HẠNH" userId="245b8f2ebed24a86" providerId="LiveId" clId="{F9C12DFF-4446-4ADA-BF00-94C0B36B92D7}" dt="2022-10-02T14:15:27.678" v="5752" actId="20577"/>
          <ac:spMkLst>
            <pc:docMk/>
            <pc:sldMk cId="163898839" sldId="333"/>
            <ac:spMk id="80" creationId="{503C6182-DAEB-435B-84CF-A3EFFC3E9176}"/>
          </ac:spMkLst>
        </pc:spChg>
        <pc:grpChg chg="add mod">
          <ac:chgData name="NGUYỄN TIẾN HẠNH" userId="245b8f2ebed24a86" providerId="LiveId" clId="{F9C12DFF-4446-4ADA-BF00-94C0B36B92D7}" dt="2022-10-02T14:11:13.648" v="5602" actId="1038"/>
          <ac:grpSpMkLst>
            <pc:docMk/>
            <pc:sldMk cId="163898839" sldId="333"/>
            <ac:grpSpMk id="60" creationId="{AFF9B99A-46E7-774C-A2CD-32819B4E354F}"/>
          </ac:grpSpMkLst>
        </pc:grpChg>
        <pc:grpChg chg="add del mod">
          <ac:chgData name="NGUYỄN TIẾN HẠNH" userId="245b8f2ebed24a86" providerId="LiveId" clId="{F9C12DFF-4446-4ADA-BF00-94C0B36B92D7}" dt="2022-10-02T14:07:36.644" v="5586" actId="478"/>
          <ac:grpSpMkLst>
            <pc:docMk/>
            <pc:sldMk cId="163898839" sldId="333"/>
            <ac:grpSpMk id="61" creationId="{9C85B9D2-5CD2-797D-A90A-E88F61B51FCA}"/>
          </ac:grpSpMkLst>
        </pc:grpChg>
        <pc:grpChg chg="add del mod">
          <ac:chgData name="NGUYỄN TIẾN HẠNH" userId="245b8f2ebed24a86" providerId="LiveId" clId="{F9C12DFF-4446-4ADA-BF00-94C0B36B92D7}" dt="2022-10-02T14:12:34.840" v="5677" actId="478"/>
          <ac:grpSpMkLst>
            <pc:docMk/>
            <pc:sldMk cId="163898839" sldId="333"/>
            <ac:grpSpMk id="66" creationId="{FC8E871E-F951-D2E0-CF3F-0B3BCA6FE43F}"/>
          </ac:grpSpMkLst>
        </pc:grpChg>
        <pc:grpChg chg="add mod">
          <ac:chgData name="NGUYỄN TIẾN HẠNH" userId="245b8f2ebed24a86" providerId="LiveId" clId="{F9C12DFF-4446-4ADA-BF00-94C0B36B92D7}" dt="2022-10-02T14:11:35.781" v="5673" actId="1036"/>
          <ac:grpSpMkLst>
            <pc:docMk/>
            <pc:sldMk cId="163898839" sldId="333"/>
            <ac:grpSpMk id="71" creationId="{6334ED03-E7E0-C13D-30D7-26BEE8DF9B2C}"/>
          </ac:grpSpMkLst>
        </pc:grpChg>
        <pc:grpChg chg="add mod">
          <ac:chgData name="NGUYỄN TIẾN HẠNH" userId="245b8f2ebed24a86" providerId="LiveId" clId="{F9C12DFF-4446-4ADA-BF00-94C0B36B92D7}" dt="2022-10-02T14:13:07.682" v="5744" actId="1036"/>
          <ac:grpSpMkLst>
            <pc:docMk/>
            <pc:sldMk cId="163898839" sldId="333"/>
            <ac:grpSpMk id="76" creationId="{0B788CF0-BEA8-79B3-8651-03DC992D7F0C}"/>
          </ac:grpSpMkLst>
        </pc:grpChg>
      </pc:sldChg>
      <pc:sldChg chg="modSp mod">
        <pc:chgData name="NGUYỄN TIẾN HẠNH" userId="245b8f2ebed24a86" providerId="LiveId" clId="{F9C12DFF-4446-4ADA-BF00-94C0B36B92D7}" dt="2022-10-02T14:47:40.808" v="6043" actId="20577"/>
        <pc:sldMkLst>
          <pc:docMk/>
          <pc:sldMk cId="4095804132" sldId="334"/>
        </pc:sldMkLst>
        <pc:spChg chg="mod">
          <ac:chgData name="NGUYỄN TIẾN HẠNH" userId="245b8f2ebed24a86" providerId="LiveId" clId="{F9C12DFF-4446-4ADA-BF00-94C0B36B92D7}" dt="2022-10-02T13:11:23.919" v="4424" actId="1582"/>
          <ac:spMkLst>
            <pc:docMk/>
            <pc:sldMk cId="4095804132" sldId="334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7:40.808" v="6043" actId="20577"/>
          <ac:spMkLst>
            <pc:docMk/>
            <pc:sldMk cId="4095804132" sldId="334"/>
            <ac:spMk id="10" creationId="{00000000-0000-0000-0000-000000000000}"/>
          </ac:spMkLst>
        </pc:spChg>
        <pc:picChg chg="mod">
          <ac:chgData name="NGUYỄN TIẾN HẠNH" userId="245b8f2ebed24a86" providerId="LiveId" clId="{F9C12DFF-4446-4ADA-BF00-94C0B36B92D7}" dt="2022-10-02T13:11:14.185" v="4423" actId="1582"/>
          <ac:picMkLst>
            <pc:docMk/>
            <pc:sldMk cId="4095804132" sldId="334"/>
            <ac:picMk id="48" creationId="{00000000-0000-0000-0000-000000000000}"/>
          </ac:picMkLst>
        </pc:picChg>
      </pc:sldChg>
      <pc:sldChg chg="modSp del mod">
        <pc:chgData name="NGUYỄN TIẾN HẠNH" userId="245b8f2ebed24a86" providerId="LiveId" clId="{F9C12DFF-4446-4ADA-BF00-94C0B36B92D7}" dt="2022-10-03T14:53:44.204" v="7379" actId="47"/>
        <pc:sldMkLst>
          <pc:docMk/>
          <pc:sldMk cId="1211284513" sldId="335"/>
        </pc:sldMkLst>
        <pc:spChg chg="mod">
          <ac:chgData name="NGUYỄN TIẾN HẠNH" userId="245b8f2ebed24a86" providerId="LiveId" clId="{F9C12DFF-4446-4ADA-BF00-94C0B36B92D7}" dt="2022-10-02T13:10:52.021" v="4421" actId="1582"/>
          <ac:spMkLst>
            <pc:docMk/>
            <pc:sldMk cId="1211284513" sldId="335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7:23.088" v="6041" actId="20577"/>
          <ac:spMkLst>
            <pc:docMk/>
            <pc:sldMk cId="1211284513" sldId="335"/>
            <ac:spMk id="10" creationId="{00000000-0000-0000-0000-000000000000}"/>
          </ac:spMkLst>
        </pc:spChg>
      </pc:sldChg>
      <pc:sldChg chg="modSp del mod">
        <pc:chgData name="NGUYỄN TIẾN HẠNH" userId="245b8f2ebed24a86" providerId="LiveId" clId="{F9C12DFF-4446-4ADA-BF00-94C0B36B92D7}" dt="2022-10-03T14:53:48.201" v="7380" actId="47"/>
        <pc:sldMkLst>
          <pc:docMk/>
          <pc:sldMk cId="1599746803" sldId="336"/>
        </pc:sldMkLst>
        <pc:spChg chg="mod">
          <ac:chgData name="NGUYỄN TIẾN HẠNH" userId="245b8f2ebed24a86" providerId="LiveId" clId="{F9C12DFF-4446-4ADA-BF00-94C0B36B92D7}" dt="2022-10-02T13:10:31.685" v="4420" actId="1582"/>
          <ac:spMkLst>
            <pc:docMk/>
            <pc:sldMk cId="1599746803" sldId="336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7:12.349" v="6040" actId="20577"/>
          <ac:spMkLst>
            <pc:docMk/>
            <pc:sldMk cId="1599746803" sldId="336"/>
            <ac:spMk id="10" creationId="{00000000-0000-0000-0000-000000000000}"/>
          </ac:spMkLst>
        </pc:spChg>
        <pc:picChg chg="mod">
          <ac:chgData name="NGUYỄN TIẾN HẠNH" userId="245b8f2ebed24a86" providerId="LiveId" clId="{F9C12DFF-4446-4ADA-BF00-94C0B36B92D7}" dt="2022-10-02T13:10:19.277" v="4419" actId="1582"/>
          <ac:picMkLst>
            <pc:docMk/>
            <pc:sldMk cId="1599746803" sldId="336"/>
            <ac:picMk id="48" creationId="{00000000-0000-0000-0000-000000000000}"/>
          </ac:picMkLst>
        </pc:picChg>
      </pc:sldChg>
      <pc:sldChg chg="modSp mod">
        <pc:chgData name="NGUYỄN TIẾN HẠNH" userId="245b8f2ebed24a86" providerId="LiveId" clId="{F9C12DFF-4446-4ADA-BF00-94C0B36B92D7}" dt="2022-10-02T14:47:00.392" v="6038" actId="20577"/>
        <pc:sldMkLst>
          <pc:docMk/>
          <pc:sldMk cId="495912979" sldId="337"/>
        </pc:sldMkLst>
        <pc:spChg chg="mod">
          <ac:chgData name="NGUYỄN TIẾN HẠNH" userId="245b8f2ebed24a86" providerId="LiveId" clId="{F9C12DFF-4446-4ADA-BF00-94C0B36B92D7}" dt="2022-10-02T13:09:53.482" v="4417" actId="1582"/>
          <ac:spMkLst>
            <pc:docMk/>
            <pc:sldMk cId="495912979" sldId="337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7:00.392" v="6038" actId="20577"/>
          <ac:spMkLst>
            <pc:docMk/>
            <pc:sldMk cId="495912979" sldId="337"/>
            <ac:spMk id="10" creationId="{00000000-0000-0000-0000-000000000000}"/>
          </ac:spMkLst>
        </pc:spChg>
        <pc:picChg chg="mod">
          <ac:chgData name="NGUYỄN TIẾN HẠNH" userId="245b8f2ebed24a86" providerId="LiveId" clId="{F9C12DFF-4446-4ADA-BF00-94C0B36B92D7}" dt="2022-10-02T13:09:43.250" v="4416" actId="1582"/>
          <ac:picMkLst>
            <pc:docMk/>
            <pc:sldMk cId="495912979" sldId="337"/>
            <ac:picMk id="43" creationId="{00000000-0000-0000-0000-000000000000}"/>
          </ac:picMkLst>
        </pc:picChg>
      </pc:sldChg>
      <pc:sldChg chg="modSp mod">
        <pc:chgData name="NGUYỄN TIẾN HẠNH" userId="245b8f2ebed24a86" providerId="LiveId" clId="{F9C12DFF-4446-4ADA-BF00-94C0B36B92D7}" dt="2022-10-02T14:46:48.227" v="6036" actId="20577"/>
        <pc:sldMkLst>
          <pc:docMk/>
          <pc:sldMk cId="3902846838" sldId="338"/>
        </pc:sldMkLst>
        <pc:spChg chg="mod">
          <ac:chgData name="NGUYỄN TIẾN HẠNH" userId="245b8f2ebed24a86" providerId="LiveId" clId="{F9C12DFF-4446-4ADA-BF00-94C0B36B92D7}" dt="2022-10-02T13:06:45.236" v="4359" actId="1582"/>
          <ac:spMkLst>
            <pc:docMk/>
            <pc:sldMk cId="3902846838" sldId="338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6:48.227" v="6036" actId="20577"/>
          <ac:spMkLst>
            <pc:docMk/>
            <pc:sldMk cId="3902846838" sldId="338"/>
            <ac:spMk id="10" creationId="{00000000-0000-0000-0000-000000000000}"/>
          </ac:spMkLst>
        </pc:spChg>
      </pc:sldChg>
      <pc:sldChg chg="modSp mod">
        <pc:chgData name="NGUYỄN TIẾN HẠNH" userId="245b8f2ebed24a86" providerId="LiveId" clId="{F9C12DFF-4446-4ADA-BF00-94C0B36B92D7}" dt="2022-10-02T14:46:38.534" v="6034" actId="1036"/>
        <pc:sldMkLst>
          <pc:docMk/>
          <pc:sldMk cId="2011941556" sldId="339"/>
        </pc:sldMkLst>
        <pc:spChg chg="mod">
          <ac:chgData name="NGUYỄN TIẾN HẠNH" userId="245b8f2ebed24a86" providerId="LiveId" clId="{F9C12DFF-4446-4ADA-BF00-94C0B36B92D7}" dt="2022-10-02T14:46:38.534" v="6034" actId="1036"/>
          <ac:spMkLst>
            <pc:docMk/>
            <pc:sldMk cId="2011941556" sldId="339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6:28.426" v="6019" actId="1035"/>
          <ac:spMkLst>
            <pc:docMk/>
            <pc:sldMk cId="2011941556" sldId="339"/>
            <ac:spMk id="10" creationId="{00000000-0000-0000-0000-000000000000}"/>
          </ac:spMkLst>
        </pc:spChg>
        <pc:picChg chg="mod">
          <ac:chgData name="NGUYỄN TIẾN HẠNH" userId="245b8f2ebed24a86" providerId="LiveId" clId="{F9C12DFF-4446-4ADA-BF00-94C0B36B92D7}" dt="2022-10-02T14:46:38.534" v="6034" actId="1036"/>
          <ac:picMkLst>
            <pc:docMk/>
            <pc:sldMk cId="2011941556" sldId="339"/>
            <ac:picMk id="43" creationId="{00000000-0000-0000-0000-000000000000}"/>
          </ac:picMkLst>
        </pc:picChg>
      </pc:sldChg>
      <pc:sldChg chg="modSp mod">
        <pc:chgData name="NGUYỄN TIẾN HẠNH" userId="245b8f2ebed24a86" providerId="LiveId" clId="{F9C12DFF-4446-4ADA-BF00-94C0B36B92D7}" dt="2022-10-02T14:46:04.910" v="6005" actId="20577"/>
        <pc:sldMkLst>
          <pc:docMk/>
          <pc:sldMk cId="2280308172" sldId="340"/>
        </pc:sldMkLst>
        <pc:spChg chg="mod">
          <ac:chgData name="NGUYỄN TIẾN HẠNH" userId="245b8f2ebed24a86" providerId="LiveId" clId="{F9C12DFF-4446-4ADA-BF00-94C0B36B92D7}" dt="2022-10-02T13:07:33.271" v="4409" actId="1582"/>
          <ac:spMkLst>
            <pc:docMk/>
            <pc:sldMk cId="2280308172" sldId="340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2T14:46:04.910" v="6005" actId="20577"/>
          <ac:spMkLst>
            <pc:docMk/>
            <pc:sldMk cId="2280308172" sldId="340"/>
            <ac:spMk id="10" creationId="{00000000-0000-0000-0000-000000000000}"/>
          </ac:spMkLst>
        </pc:spChg>
      </pc:sldChg>
      <pc:sldChg chg="modSp mod">
        <pc:chgData name="NGUYỄN TIẾN HẠNH" userId="245b8f2ebed24a86" providerId="LiveId" clId="{F9C12DFF-4446-4ADA-BF00-94C0B36B92D7}" dt="2022-10-03T14:50:40.610" v="7378" actId="20577"/>
        <pc:sldMkLst>
          <pc:docMk/>
          <pc:sldMk cId="1635686288" sldId="341"/>
        </pc:sldMkLst>
        <pc:spChg chg="mod">
          <ac:chgData name="NGUYỄN TIẾN HẠNH" userId="245b8f2ebed24a86" providerId="LiveId" clId="{F9C12DFF-4446-4ADA-BF00-94C0B36B92D7}" dt="2022-10-02T13:07:53.369" v="4410" actId="1582"/>
          <ac:spMkLst>
            <pc:docMk/>
            <pc:sldMk cId="1635686288" sldId="341"/>
            <ac:spMk id="2" creationId="{00000000-0000-0000-0000-000000000000}"/>
          </ac:spMkLst>
        </pc:spChg>
        <pc:spChg chg="mod">
          <ac:chgData name="NGUYỄN TIẾN HẠNH" userId="245b8f2ebed24a86" providerId="LiveId" clId="{F9C12DFF-4446-4ADA-BF00-94C0B36B92D7}" dt="2022-10-03T14:50:40.610" v="7378" actId="20577"/>
          <ac:spMkLst>
            <pc:docMk/>
            <pc:sldMk cId="1635686288" sldId="341"/>
            <ac:spMk id="10" creationId="{00000000-0000-0000-0000-000000000000}"/>
          </ac:spMkLst>
        </pc:spChg>
      </pc:sldChg>
      <pc:sldChg chg="addSp delSp modSp add mod">
        <pc:chgData name="NGUYỄN TIẾN HẠNH" userId="245b8f2ebed24a86" providerId="LiveId" clId="{F9C12DFF-4446-4ADA-BF00-94C0B36B92D7}" dt="2022-10-31T02:12:54.006" v="8079" actId="20577"/>
        <pc:sldMkLst>
          <pc:docMk/>
          <pc:sldMk cId="919743430" sldId="342"/>
        </pc:sldMkLst>
        <pc:spChg chg="add del mod">
          <ac:chgData name="NGUYỄN TIẾN HẠNH" userId="245b8f2ebed24a86" providerId="LiveId" clId="{F9C12DFF-4446-4ADA-BF00-94C0B36B92D7}" dt="2022-10-03T13:04:35.993" v="6893" actId="478"/>
          <ac:spMkLst>
            <pc:docMk/>
            <pc:sldMk cId="919743430" sldId="342"/>
            <ac:spMk id="2" creationId="{E48A1AC9-5D06-D77E-3BEF-C52EE6DDBCC1}"/>
          </ac:spMkLst>
        </pc:spChg>
        <pc:spChg chg="mod">
          <ac:chgData name="NGUYỄN TIẾN HẠNH" userId="245b8f2ebed24a86" providerId="LiveId" clId="{F9C12DFF-4446-4ADA-BF00-94C0B36B92D7}" dt="2022-10-31T02:12:54.006" v="8079" actId="20577"/>
          <ac:spMkLst>
            <pc:docMk/>
            <pc:sldMk cId="919743430" sldId="342"/>
            <ac:spMk id="3" creationId="{FA809730-29AE-D125-913F-75CE5F84ED43}"/>
          </ac:spMkLst>
        </pc:spChg>
        <pc:spChg chg="add mod">
          <ac:chgData name="NGUYỄN TIẾN HẠNH" userId="245b8f2ebed24a86" providerId="LiveId" clId="{F9C12DFF-4446-4ADA-BF00-94C0B36B92D7}" dt="2022-10-03T13:04:53.515" v="6914" actId="123"/>
          <ac:spMkLst>
            <pc:docMk/>
            <pc:sldMk cId="919743430" sldId="342"/>
            <ac:spMk id="7" creationId="{8ECCBCE9-0CF8-3F3E-27EE-059326F399E7}"/>
          </ac:spMkLst>
        </pc:spChg>
        <pc:spChg chg="del">
          <ac:chgData name="NGUYỄN TIẾN HẠNH" userId="245b8f2ebed24a86" providerId="LiveId" clId="{F9C12DFF-4446-4ADA-BF00-94C0B36B92D7}" dt="2022-10-03T13:01:17.926" v="6830" actId="478"/>
          <ac:spMkLst>
            <pc:docMk/>
            <pc:sldMk cId="919743430" sldId="342"/>
            <ac:spMk id="42" creationId="{37BC878F-5BD8-F327-A432-D95A83C237A7}"/>
          </ac:spMkLst>
        </pc:spChg>
      </pc:sldChg>
      <pc:sldChg chg="addSp delSp modSp add del mod">
        <pc:chgData name="NGUYỄN TIẾN HẠNH" userId="245b8f2ebed24a86" providerId="LiveId" clId="{F9C12DFF-4446-4ADA-BF00-94C0B36B92D7}" dt="2022-10-31T02:15:53.139" v="8080" actId="47"/>
        <pc:sldMkLst>
          <pc:docMk/>
          <pc:sldMk cId="858281353" sldId="343"/>
        </pc:sldMkLst>
        <pc:spChg chg="add mod">
          <ac:chgData name="NGUYỄN TIẾN HẠNH" userId="245b8f2ebed24a86" providerId="LiveId" clId="{F9C12DFF-4446-4ADA-BF00-94C0B36B92D7}" dt="2022-10-03T13:05:04.245" v="6915" actId="123"/>
          <ac:spMkLst>
            <pc:docMk/>
            <pc:sldMk cId="858281353" sldId="343"/>
            <ac:spMk id="2" creationId="{792BC16A-93EC-83A5-CCA0-19CEEDF100AB}"/>
          </ac:spMkLst>
        </pc:spChg>
        <pc:spChg chg="mod">
          <ac:chgData name="NGUYỄN TIẾN HẠNH" userId="245b8f2ebed24a86" providerId="LiveId" clId="{F9C12DFF-4446-4ADA-BF00-94C0B36B92D7}" dt="2022-10-03T13:02:42.258" v="6885" actId="20577"/>
          <ac:spMkLst>
            <pc:docMk/>
            <pc:sldMk cId="858281353" sldId="343"/>
            <ac:spMk id="3" creationId="{FA809730-29AE-D125-913F-75CE5F84ED43}"/>
          </ac:spMkLst>
        </pc:spChg>
        <pc:spChg chg="del">
          <ac:chgData name="NGUYỄN TIẾN HẠNH" userId="245b8f2ebed24a86" providerId="LiveId" clId="{F9C12DFF-4446-4ADA-BF00-94C0B36B92D7}" dt="2022-10-03T13:01:47.560" v="6872" actId="478"/>
          <ac:spMkLst>
            <pc:docMk/>
            <pc:sldMk cId="858281353" sldId="343"/>
            <ac:spMk id="42" creationId="{37BC878F-5BD8-F327-A432-D95A83C237A7}"/>
          </ac:spMkLst>
        </pc:spChg>
      </pc:sldChg>
      <pc:sldChg chg="addSp modSp add mod">
        <pc:chgData name="NGUYỄN TIẾN HẠNH" userId="245b8f2ebed24a86" providerId="LiveId" clId="{F9C12DFF-4446-4ADA-BF00-94C0B36B92D7}" dt="2022-10-03T13:12:58.647" v="7038" actId="207"/>
        <pc:sldMkLst>
          <pc:docMk/>
          <pc:sldMk cId="2245362358" sldId="344"/>
        </pc:sldMkLst>
        <pc:spChg chg="mod">
          <ac:chgData name="NGUYỄN TIẾN HẠNH" userId="245b8f2ebed24a86" providerId="LiveId" clId="{F9C12DFF-4446-4ADA-BF00-94C0B36B92D7}" dt="2022-10-03T13:12:58.647" v="7038" actId="207"/>
          <ac:spMkLst>
            <pc:docMk/>
            <pc:sldMk cId="2245362358" sldId="344"/>
            <ac:spMk id="3" creationId="{FA809730-29AE-D125-913F-75CE5F84ED43}"/>
          </ac:spMkLst>
        </pc:spChg>
        <pc:spChg chg="add mod">
          <ac:chgData name="NGUYỄN TIẾN HẠNH" userId="245b8f2ebed24a86" providerId="LiveId" clId="{F9C12DFF-4446-4ADA-BF00-94C0B36B92D7}" dt="2022-10-03T13:07:55.454" v="6954" actId="207"/>
          <ac:spMkLst>
            <pc:docMk/>
            <pc:sldMk cId="2245362358" sldId="344"/>
            <ac:spMk id="9" creationId="{AAA81695-11E3-4DD1-C032-BC96F381A76E}"/>
          </ac:spMkLst>
        </pc:spChg>
      </pc:sldChg>
      <pc:sldChg chg="modSp add mod">
        <pc:chgData name="NGUYỄN TIẾN HẠNH" userId="245b8f2ebed24a86" providerId="LiveId" clId="{F9C12DFF-4446-4ADA-BF00-94C0B36B92D7}" dt="2022-10-03T13:18:09.490" v="7068" actId="1035"/>
        <pc:sldMkLst>
          <pc:docMk/>
          <pc:sldMk cId="910996776" sldId="345"/>
        </pc:sldMkLst>
        <pc:spChg chg="mod">
          <ac:chgData name="NGUYỄN TIẾN HẠNH" userId="245b8f2ebed24a86" providerId="LiveId" clId="{F9C12DFF-4446-4ADA-BF00-94C0B36B92D7}" dt="2022-10-03T13:18:09.490" v="7068" actId="1035"/>
          <ac:spMkLst>
            <pc:docMk/>
            <pc:sldMk cId="910996776" sldId="345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03T13:18:55.318" v="7074" actId="948"/>
        <pc:sldMkLst>
          <pc:docMk/>
          <pc:sldMk cId="2596348232" sldId="346"/>
        </pc:sldMkLst>
        <pc:spChg chg="mod">
          <ac:chgData name="NGUYỄN TIẾN HẠNH" userId="245b8f2ebed24a86" providerId="LiveId" clId="{F9C12DFF-4446-4ADA-BF00-94C0B36B92D7}" dt="2022-10-03T13:18:55.318" v="7074" actId="948"/>
          <ac:spMkLst>
            <pc:docMk/>
            <pc:sldMk cId="2596348232" sldId="346"/>
            <ac:spMk id="3" creationId="{FA809730-29AE-D125-913F-75CE5F84ED43}"/>
          </ac:spMkLst>
        </pc:spChg>
      </pc:sldChg>
      <pc:sldChg chg="modSp add del mod">
        <pc:chgData name="NGUYỄN TIẾN HẠNH" userId="245b8f2ebed24a86" providerId="LiveId" clId="{F9C12DFF-4446-4ADA-BF00-94C0B36B92D7}" dt="2022-10-09T14:10:11.679" v="7599" actId="47"/>
        <pc:sldMkLst>
          <pc:docMk/>
          <pc:sldMk cId="3302616094" sldId="347"/>
        </pc:sldMkLst>
        <pc:spChg chg="mod">
          <ac:chgData name="NGUYỄN TIẾN HẠNH" userId="245b8f2ebed24a86" providerId="LiveId" clId="{F9C12DFF-4446-4ADA-BF00-94C0B36B92D7}" dt="2022-10-09T14:09:18.950" v="7598" actId="6549"/>
          <ac:spMkLst>
            <pc:docMk/>
            <pc:sldMk cId="3302616094" sldId="347"/>
            <ac:spMk id="3" creationId="{FA809730-29AE-D125-913F-75CE5F84ED43}"/>
          </ac:spMkLst>
        </pc:spChg>
        <pc:spChg chg="mod">
          <ac:chgData name="NGUYỄN TIẾN HẠNH" userId="245b8f2ebed24a86" providerId="LiveId" clId="{F9C12DFF-4446-4ADA-BF00-94C0B36B92D7}" dt="2022-10-03T13:20:49.559" v="7111" actId="20577"/>
          <ac:spMkLst>
            <pc:docMk/>
            <pc:sldMk cId="3302616094" sldId="347"/>
            <ac:spMk id="9" creationId="{AAA81695-11E3-4DD1-C032-BC96F381A76E}"/>
          </ac:spMkLst>
        </pc:spChg>
      </pc:sldChg>
      <pc:sldChg chg="modSp add mod">
        <pc:chgData name="NGUYỄN TIẾN HẠNH" userId="245b8f2ebed24a86" providerId="LiveId" clId="{F9C12DFF-4446-4ADA-BF00-94C0B36B92D7}" dt="2022-10-11T14:00:31.345" v="7603" actId="207"/>
        <pc:sldMkLst>
          <pc:docMk/>
          <pc:sldMk cId="346940423" sldId="348"/>
        </pc:sldMkLst>
        <pc:spChg chg="mod">
          <ac:chgData name="NGUYỄN TIẾN HẠNH" userId="245b8f2ebed24a86" providerId="LiveId" clId="{F9C12DFF-4446-4ADA-BF00-94C0B36B92D7}" dt="2022-10-11T14:00:31.345" v="7603" actId="207"/>
          <ac:spMkLst>
            <pc:docMk/>
            <pc:sldMk cId="346940423" sldId="348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1T14:00:51.445" v="7605" actId="207"/>
        <pc:sldMkLst>
          <pc:docMk/>
          <pc:sldMk cId="860230598" sldId="349"/>
        </pc:sldMkLst>
        <pc:spChg chg="mod">
          <ac:chgData name="NGUYỄN TIẾN HẠNH" userId="245b8f2ebed24a86" providerId="LiveId" clId="{F9C12DFF-4446-4ADA-BF00-94C0B36B92D7}" dt="2022-10-11T14:00:51.445" v="7605" actId="207"/>
          <ac:spMkLst>
            <pc:docMk/>
            <pc:sldMk cId="860230598" sldId="349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31T02:20:24.443" v="8091" actId="20577"/>
        <pc:sldMkLst>
          <pc:docMk/>
          <pc:sldMk cId="2188915424" sldId="350"/>
        </pc:sldMkLst>
        <pc:spChg chg="mod">
          <ac:chgData name="NGUYỄN TIẾN HẠNH" userId="245b8f2ebed24a86" providerId="LiveId" clId="{F9C12DFF-4446-4ADA-BF00-94C0B36B92D7}" dt="2022-10-31T02:20:24.443" v="8091" actId="20577"/>
          <ac:spMkLst>
            <pc:docMk/>
            <pc:sldMk cId="2188915424" sldId="350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1T14:01:15.038" v="7607" actId="207"/>
        <pc:sldMkLst>
          <pc:docMk/>
          <pc:sldMk cId="3517020830" sldId="351"/>
        </pc:sldMkLst>
        <pc:spChg chg="mod">
          <ac:chgData name="NGUYỄN TIẾN HẠNH" userId="245b8f2ebed24a86" providerId="LiveId" clId="{F9C12DFF-4446-4ADA-BF00-94C0B36B92D7}" dt="2022-10-11T14:01:15.038" v="7607" actId="207"/>
          <ac:spMkLst>
            <pc:docMk/>
            <pc:sldMk cId="3517020830" sldId="351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26T09:10:33.046" v="8044" actId="20577"/>
        <pc:sldMkLst>
          <pc:docMk/>
          <pc:sldMk cId="2698741799" sldId="352"/>
        </pc:sldMkLst>
        <pc:spChg chg="mod">
          <ac:chgData name="NGUYỄN TIẾN HẠNH" userId="245b8f2ebed24a86" providerId="LiveId" clId="{F9C12DFF-4446-4ADA-BF00-94C0B36B92D7}" dt="2022-10-26T09:10:33.046" v="8044" actId="20577"/>
          <ac:spMkLst>
            <pc:docMk/>
            <pc:sldMk cId="2698741799" sldId="352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26T09:11:33.292" v="8075" actId="20577"/>
        <pc:sldMkLst>
          <pc:docMk/>
          <pc:sldMk cId="2805903285" sldId="353"/>
        </pc:sldMkLst>
        <pc:spChg chg="mod">
          <ac:chgData name="NGUYỄN TIẾN HẠNH" userId="245b8f2ebed24a86" providerId="LiveId" clId="{F9C12DFF-4446-4ADA-BF00-94C0B36B92D7}" dt="2022-10-26T09:11:33.292" v="8075" actId="20577"/>
          <ac:spMkLst>
            <pc:docMk/>
            <pc:sldMk cId="2805903285" sldId="353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4T14:06:00.072" v="7721" actId="20577"/>
        <pc:sldMkLst>
          <pc:docMk/>
          <pc:sldMk cId="1132062436" sldId="354"/>
        </pc:sldMkLst>
        <pc:spChg chg="mod">
          <ac:chgData name="NGUYỄN TIẾN HẠNH" userId="245b8f2ebed24a86" providerId="LiveId" clId="{F9C12DFF-4446-4ADA-BF00-94C0B36B92D7}" dt="2022-10-14T14:06:00.072" v="7721" actId="20577"/>
          <ac:spMkLst>
            <pc:docMk/>
            <pc:sldMk cId="1132062436" sldId="354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4T14:14:32.930" v="7728" actId="255"/>
        <pc:sldMkLst>
          <pc:docMk/>
          <pc:sldMk cId="3356667644" sldId="355"/>
        </pc:sldMkLst>
        <pc:spChg chg="mod">
          <ac:chgData name="NGUYỄN TIẾN HẠNH" userId="245b8f2ebed24a86" providerId="LiveId" clId="{F9C12DFF-4446-4ADA-BF00-94C0B36B92D7}" dt="2022-10-14T14:14:32.930" v="7728" actId="255"/>
          <ac:spMkLst>
            <pc:docMk/>
            <pc:sldMk cId="3356667644" sldId="355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4T14:20:35.261" v="7733" actId="114"/>
        <pc:sldMkLst>
          <pc:docMk/>
          <pc:sldMk cId="3117563646" sldId="356"/>
        </pc:sldMkLst>
        <pc:spChg chg="mod">
          <ac:chgData name="NGUYỄN TIẾN HẠNH" userId="245b8f2ebed24a86" providerId="LiveId" clId="{F9C12DFF-4446-4ADA-BF00-94C0B36B92D7}" dt="2022-10-14T14:20:35.261" v="7733" actId="114"/>
          <ac:spMkLst>
            <pc:docMk/>
            <pc:sldMk cId="3117563646" sldId="356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4T14:24:27.375" v="7751" actId="123"/>
        <pc:sldMkLst>
          <pc:docMk/>
          <pc:sldMk cId="2693979040" sldId="357"/>
        </pc:sldMkLst>
        <pc:spChg chg="mod">
          <ac:chgData name="NGUYỄN TIẾN HẠNH" userId="245b8f2ebed24a86" providerId="LiveId" clId="{F9C12DFF-4446-4ADA-BF00-94C0B36B92D7}" dt="2022-10-14T14:24:27.375" v="7751" actId="123"/>
          <ac:spMkLst>
            <pc:docMk/>
            <pc:sldMk cId="2693979040" sldId="357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7T08:00:51.679" v="7915" actId="20577"/>
        <pc:sldMkLst>
          <pc:docMk/>
          <pc:sldMk cId="11241804" sldId="358"/>
        </pc:sldMkLst>
        <pc:spChg chg="mod">
          <ac:chgData name="NGUYỄN TIẾN HẠNH" userId="245b8f2ebed24a86" providerId="LiveId" clId="{F9C12DFF-4446-4ADA-BF00-94C0B36B92D7}" dt="2022-10-17T08:00:51.679" v="7915" actId="20577"/>
          <ac:spMkLst>
            <pc:docMk/>
            <pc:sldMk cId="11241804" sldId="358"/>
            <ac:spMk id="3" creationId="{FA809730-29AE-D125-913F-75CE5F84ED43}"/>
          </ac:spMkLst>
        </pc:spChg>
      </pc:sldChg>
      <pc:sldChg chg="modSp add mod">
        <pc:chgData name="NGUYỄN TIẾN HẠNH" userId="245b8f2ebed24a86" providerId="LiveId" clId="{F9C12DFF-4446-4ADA-BF00-94C0B36B92D7}" dt="2022-10-14T14:28:41.258" v="7845" actId="20577"/>
        <pc:sldMkLst>
          <pc:docMk/>
          <pc:sldMk cId="620533879" sldId="359"/>
        </pc:sldMkLst>
        <pc:spChg chg="mod">
          <ac:chgData name="NGUYỄN TIẾN HẠNH" userId="245b8f2ebed24a86" providerId="LiveId" clId="{F9C12DFF-4446-4ADA-BF00-94C0B36B92D7}" dt="2022-10-14T14:28:41.258" v="7845" actId="20577"/>
          <ac:spMkLst>
            <pc:docMk/>
            <pc:sldMk cId="620533879" sldId="359"/>
            <ac:spMk id="3" creationId="{FA809730-29AE-D125-913F-75CE5F84ED43}"/>
          </ac:spMkLst>
        </pc:spChg>
      </pc:sldChg>
      <pc:sldChg chg="addSp delSp modSp add mod">
        <pc:chgData name="NGUYỄN TIẾN HẠNH" userId="245b8f2ebed24a86" providerId="LiveId" clId="{F9C12DFF-4446-4ADA-BF00-94C0B36B92D7}" dt="2022-11-09T01:01:52.405" v="8528" actId="1582"/>
        <pc:sldMkLst>
          <pc:docMk/>
          <pc:sldMk cId="1451246747" sldId="360"/>
        </pc:sldMkLst>
        <pc:spChg chg="mod">
          <ac:chgData name="NGUYỄN TIẾN HẠNH" userId="245b8f2ebed24a86" providerId="LiveId" clId="{F9C12DFF-4446-4ADA-BF00-94C0B36B92D7}" dt="2022-11-09T00:50:09.062" v="8097" actId="571"/>
          <ac:spMkLst>
            <pc:docMk/>
            <pc:sldMk cId="1451246747" sldId="360"/>
            <ac:spMk id="7" creationId="{56A0DFB0-7A4F-7419-1192-72D276A35A30}"/>
          </ac:spMkLst>
        </pc:spChg>
        <pc:spChg chg="mod">
          <ac:chgData name="NGUYỄN TIẾN HẠNH" userId="245b8f2ebed24a86" providerId="LiveId" clId="{F9C12DFF-4446-4ADA-BF00-94C0B36B92D7}" dt="2022-11-09T00:50:09.062" v="8097" actId="571"/>
          <ac:spMkLst>
            <pc:docMk/>
            <pc:sldMk cId="1451246747" sldId="360"/>
            <ac:spMk id="8" creationId="{CBC326B5-0D82-4563-D176-23D461014845}"/>
          </ac:spMkLst>
        </pc:spChg>
        <pc:spChg chg="mod">
          <ac:chgData name="NGUYỄN TIẾN HẠNH" userId="245b8f2ebed24a86" providerId="LiveId" clId="{F9C12DFF-4446-4ADA-BF00-94C0B36B92D7}" dt="2022-11-09T00:50:09.062" v="8097" actId="571"/>
          <ac:spMkLst>
            <pc:docMk/>
            <pc:sldMk cId="1451246747" sldId="360"/>
            <ac:spMk id="9" creationId="{CBD518E5-B9AB-0E3A-F09E-A933112DD427}"/>
          </ac:spMkLst>
        </pc:spChg>
        <pc:spChg chg="mod">
          <ac:chgData name="NGUYỄN TIẾN HẠNH" userId="245b8f2ebed24a86" providerId="LiveId" clId="{F9C12DFF-4446-4ADA-BF00-94C0B36B92D7}" dt="2022-11-09T00:50:09.062" v="8097" actId="571"/>
          <ac:spMkLst>
            <pc:docMk/>
            <pc:sldMk cId="1451246747" sldId="360"/>
            <ac:spMk id="10" creationId="{A69380B9-645F-A3A0-40AB-B6A178A2403E}"/>
          </ac:spMkLst>
        </pc:spChg>
        <pc:spChg chg="mod">
          <ac:chgData name="NGUYỄN TIẾN HẠNH" userId="245b8f2ebed24a86" providerId="LiveId" clId="{F9C12DFF-4446-4ADA-BF00-94C0B36B92D7}" dt="2022-11-09T01:00:12.794" v="8498" actId="255"/>
          <ac:spMkLst>
            <pc:docMk/>
            <pc:sldMk cId="1451246747" sldId="360"/>
            <ac:spMk id="48" creationId="{F849B001-E83A-4B77-8434-7749C27DFB4D}"/>
          </ac:spMkLst>
        </pc:spChg>
        <pc:spChg chg="mod">
          <ac:chgData name="NGUYỄN TIẾN HẠNH" userId="245b8f2ebed24a86" providerId="LiveId" clId="{F9C12DFF-4446-4ADA-BF00-94C0B36B92D7}" dt="2022-11-09T00:53:35.449" v="8201" actId="1036"/>
          <ac:spMkLst>
            <pc:docMk/>
            <pc:sldMk cId="1451246747" sldId="360"/>
            <ac:spMk id="66" creationId="{0D56F2EF-B1FC-4DBD-A7C6-C17454DDF769}"/>
          </ac:spMkLst>
        </pc:spChg>
        <pc:grpChg chg="add mod">
          <ac:chgData name="NGUYỄN TIẾN HẠNH" userId="245b8f2ebed24a86" providerId="LiveId" clId="{F9C12DFF-4446-4ADA-BF00-94C0B36B92D7}" dt="2022-11-09T00:50:09.062" v="8097" actId="571"/>
          <ac:grpSpMkLst>
            <pc:docMk/>
            <pc:sldMk cId="1451246747" sldId="360"/>
            <ac:grpSpMk id="2" creationId="{4B3C28BC-269C-F30F-B5F5-6C6C1FACC5C4}"/>
          </ac:grpSpMkLst>
        </pc:grpChg>
        <pc:grpChg chg="mod">
          <ac:chgData name="NGUYỄN TIẾN HẠNH" userId="245b8f2ebed24a86" providerId="LiveId" clId="{F9C12DFF-4446-4ADA-BF00-94C0B36B92D7}" dt="2022-11-09T00:50:09.062" v="8097" actId="571"/>
          <ac:grpSpMkLst>
            <pc:docMk/>
            <pc:sldMk cId="1451246747" sldId="360"/>
            <ac:grpSpMk id="3" creationId="{D399206E-369C-F59F-FDDB-33F5E7E5520D}"/>
          </ac:grpSpMkLst>
        </pc:grpChg>
        <pc:grpChg chg="del mod">
          <ac:chgData name="NGUYỄN TIẾN HẠNH" userId="245b8f2ebed24a86" providerId="LiveId" clId="{F9C12DFF-4446-4ADA-BF00-94C0B36B92D7}" dt="2022-11-09T00:55:14.103" v="8306" actId="478"/>
          <ac:grpSpMkLst>
            <pc:docMk/>
            <pc:sldMk cId="1451246747" sldId="360"/>
            <ac:grpSpMk id="80" creationId="{87FB37A1-3AFC-4891-8F18-0F4430DEC9AA}"/>
          </ac:grpSpMkLst>
        </pc:grpChg>
        <pc:grpChg chg="del mod">
          <ac:chgData name="NGUYỄN TIẾN HẠNH" userId="245b8f2ebed24a86" providerId="LiveId" clId="{F9C12DFF-4446-4ADA-BF00-94C0B36B92D7}" dt="2022-11-09T00:55:10.302" v="8305" actId="478"/>
          <ac:grpSpMkLst>
            <pc:docMk/>
            <pc:sldMk cId="1451246747" sldId="360"/>
            <ac:grpSpMk id="81" creationId="{F9D5D20A-5045-4452-B4C6-700F832851B9}"/>
          </ac:grpSpMkLst>
        </pc:grpChg>
        <pc:grpChg chg="del mod">
          <ac:chgData name="NGUYỄN TIẾN HẠNH" userId="245b8f2ebed24a86" providerId="LiveId" clId="{F9C12DFF-4446-4ADA-BF00-94C0B36B92D7}" dt="2022-11-09T00:55:08.553" v="8304" actId="478"/>
          <ac:grpSpMkLst>
            <pc:docMk/>
            <pc:sldMk cId="1451246747" sldId="360"/>
            <ac:grpSpMk id="84" creationId="{E29448D5-051E-432B-B193-1E641B099919}"/>
          </ac:grpSpMkLst>
        </pc:grpChg>
        <pc:graphicFrameChg chg="add mod modGraphic">
          <ac:chgData name="NGUYỄN TIẾN HẠNH" userId="245b8f2ebed24a86" providerId="LiveId" clId="{F9C12DFF-4446-4ADA-BF00-94C0B36B92D7}" dt="2022-11-09T01:01:52.405" v="8528" actId="1582"/>
          <ac:graphicFrameMkLst>
            <pc:docMk/>
            <pc:sldMk cId="1451246747" sldId="360"/>
            <ac:graphicFrameMk id="14" creationId="{EAA10C42-8A6D-58D0-C10F-78190248C8F3}"/>
          </ac:graphicFrameMkLst>
        </pc:graphicFrameChg>
        <pc:picChg chg="add mod">
          <ac:chgData name="NGUYỄN TIẾN HẠNH" userId="245b8f2ebed24a86" providerId="LiveId" clId="{F9C12DFF-4446-4ADA-BF00-94C0B36B92D7}" dt="2022-11-09T00:50:09.062" v="8097" actId="571"/>
          <ac:picMkLst>
            <pc:docMk/>
            <pc:sldMk cId="1451246747" sldId="360"/>
            <ac:picMk id="13" creationId="{4FECDF3F-A28F-ABF0-F3F8-B28365111801}"/>
          </ac:picMkLst>
        </pc:picChg>
        <pc:picChg chg="del">
          <ac:chgData name="NGUYỄN TIẾN HẠNH" userId="245b8f2ebed24a86" providerId="LiveId" clId="{F9C12DFF-4446-4ADA-BF00-94C0B36B92D7}" dt="2022-11-09T00:55:28.947" v="8343" actId="478"/>
          <ac:picMkLst>
            <pc:docMk/>
            <pc:sldMk cId="1451246747" sldId="360"/>
            <ac:picMk id="88" creationId="{FA9914C4-2779-4FFB-9B5D-5F007FA1B9B6}"/>
          </ac:picMkLst>
        </pc:picChg>
        <pc:picChg chg="del">
          <ac:chgData name="NGUYỄN TIẾN HẠNH" userId="245b8f2ebed24a86" providerId="LiveId" clId="{F9C12DFF-4446-4ADA-BF00-94C0B36B92D7}" dt="2022-11-09T00:55:27.375" v="8342" actId="478"/>
          <ac:picMkLst>
            <pc:docMk/>
            <pc:sldMk cId="1451246747" sldId="360"/>
            <ac:picMk id="92" creationId="{36DC03B8-48FB-4132-89C1-98F419F5B1A7}"/>
          </ac:picMkLst>
        </pc:picChg>
        <pc:picChg chg="del mod">
          <ac:chgData name="NGUYỄN TIẾN HẠNH" userId="245b8f2ebed24a86" providerId="LiveId" clId="{F9C12DFF-4446-4ADA-BF00-94C0B36B92D7}" dt="2022-11-09T00:55:25.980" v="8341" actId="478"/>
          <ac:picMkLst>
            <pc:docMk/>
            <pc:sldMk cId="1451246747" sldId="360"/>
            <ac:picMk id="94" creationId="{361989A3-227D-4CC5-8A6D-888D40191E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46D74-BD16-447C-993A-DFA2A5A8BF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424F4E-C702-446D-BDC7-4B7875571AFD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US" sz="3200" dirty="0">
            <a:solidFill>
              <a:srgbClr val="FF0000"/>
            </a:solidFill>
          </a:endParaRPr>
        </a:p>
      </dgm:t>
    </dgm:pt>
    <dgm:pt modelId="{FB35E4D3-AC10-43BB-A579-91142F064EB5}" type="parTrans" cxnId="{FDF3954B-151D-4B0C-880C-FE358A8857C5}">
      <dgm:prSet/>
      <dgm:spPr/>
      <dgm:t>
        <a:bodyPr/>
        <a:lstStyle/>
        <a:p>
          <a:endParaRPr lang="en-US"/>
        </a:p>
      </dgm:t>
    </dgm:pt>
    <dgm:pt modelId="{57C788C5-3D80-44AD-8E3B-886EFBB0AE0A}" type="sibTrans" cxnId="{FDF3954B-151D-4B0C-880C-FE358A8857C5}">
      <dgm:prSet/>
      <dgm:spPr/>
      <dgm:t>
        <a:bodyPr/>
        <a:lstStyle/>
        <a:p>
          <a:endParaRPr lang="en-US"/>
        </a:p>
      </dgm:t>
    </dgm:pt>
    <dgm:pt modelId="{DC8B21C6-08E9-46E5-80D3-5F75A3F70880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Tổng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quan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về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chuyển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đổi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số</a:t>
          </a:r>
          <a:endParaRPr lang="en-US" sz="3200" dirty="0"/>
        </a:p>
      </dgm:t>
    </dgm:pt>
    <dgm:pt modelId="{661DB29D-79FD-4C19-B588-0A4ABE6AF1F1}" type="parTrans" cxnId="{F54A5385-9578-49A5-9D41-D4752102924F}">
      <dgm:prSet/>
      <dgm:spPr/>
      <dgm:t>
        <a:bodyPr/>
        <a:lstStyle/>
        <a:p>
          <a:endParaRPr lang="en-US"/>
        </a:p>
      </dgm:t>
    </dgm:pt>
    <dgm:pt modelId="{94ED6F5A-5FF4-426F-B34B-2EA25BFA2113}" type="sibTrans" cxnId="{F54A5385-9578-49A5-9D41-D4752102924F}">
      <dgm:prSet/>
      <dgm:spPr/>
      <dgm:t>
        <a:bodyPr/>
        <a:lstStyle/>
        <a:p>
          <a:endParaRPr lang="en-US"/>
        </a:p>
      </dgm:t>
    </dgm:pt>
    <dgm:pt modelId="{1BCBD981-F285-4EF2-9777-573E47C6792F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3200" dirty="0">
            <a:solidFill>
              <a:srgbClr val="FF0000"/>
            </a:solidFill>
          </a:endParaRPr>
        </a:p>
      </dgm:t>
    </dgm:pt>
    <dgm:pt modelId="{7309BF88-BC04-45FB-8147-1E999D722806}" type="parTrans" cxnId="{0C5B089C-69A8-408B-BD0B-E9D8503DEE6D}">
      <dgm:prSet/>
      <dgm:spPr/>
      <dgm:t>
        <a:bodyPr/>
        <a:lstStyle/>
        <a:p>
          <a:endParaRPr lang="en-US"/>
        </a:p>
      </dgm:t>
    </dgm:pt>
    <dgm:pt modelId="{C33CD55B-809A-4A99-A4F6-4E3758F2CB86}" type="sibTrans" cxnId="{0C5B089C-69A8-408B-BD0B-E9D8503DEE6D}">
      <dgm:prSet/>
      <dgm:spPr/>
      <dgm:t>
        <a:bodyPr/>
        <a:lstStyle/>
        <a:p>
          <a:endParaRPr lang="en-US"/>
        </a:p>
      </dgm:t>
    </dgm:pt>
    <dgm:pt modelId="{B70793BE-5547-41AB-8B99-F7EB04641AAC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endParaRPr lang="en-US" sz="3200" dirty="0"/>
        </a:p>
      </dgm:t>
    </dgm:pt>
    <dgm:pt modelId="{C9E51FC8-782A-4983-A7A4-5900E28DF750}" type="parTrans" cxnId="{CFF682EF-F9D1-4178-930C-7E8DE52E4CF7}">
      <dgm:prSet/>
      <dgm:spPr/>
      <dgm:t>
        <a:bodyPr/>
        <a:lstStyle/>
        <a:p>
          <a:endParaRPr lang="en-US"/>
        </a:p>
      </dgm:t>
    </dgm:pt>
    <dgm:pt modelId="{8F4B50C8-6898-4917-A5ED-91DCB4D2347F}" type="sibTrans" cxnId="{CFF682EF-F9D1-4178-930C-7E8DE52E4CF7}">
      <dgm:prSet/>
      <dgm:spPr/>
      <dgm:t>
        <a:bodyPr/>
        <a:lstStyle/>
        <a:p>
          <a:endParaRPr lang="en-US"/>
        </a:p>
      </dgm:t>
    </dgm:pt>
    <dgm:pt modelId="{32BCF6F9-8472-4496-B370-D3EDA3D01873}">
      <dgm:prSet phldrT="[Text]" custT="1"/>
      <dgm:spPr>
        <a:ln w="28575">
          <a:solidFill>
            <a:schemeClr val="bg1"/>
          </a:solidFill>
        </a:ln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US" sz="3200" dirty="0">
            <a:solidFill>
              <a:srgbClr val="FF0000"/>
            </a:solidFill>
          </a:endParaRPr>
        </a:p>
      </dgm:t>
    </dgm:pt>
    <dgm:pt modelId="{104B87C5-E372-4E74-BA66-28F55FA03CE3}" type="parTrans" cxnId="{2441A684-D530-4DAC-85F1-FA6873F552DD}">
      <dgm:prSet/>
      <dgm:spPr/>
      <dgm:t>
        <a:bodyPr/>
        <a:lstStyle/>
        <a:p>
          <a:endParaRPr lang="en-US"/>
        </a:p>
      </dgm:t>
    </dgm:pt>
    <dgm:pt modelId="{890A7BBB-31B6-49CE-A1D8-0AAA4951A5DB}" type="sibTrans" cxnId="{2441A684-D530-4DAC-85F1-FA6873F552DD}">
      <dgm:prSet/>
      <dgm:spPr/>
      <dgm:t>
        <a:bodyPr/>
        <a:lstStyle/>
        <a:p>
          <a:endParaRPr lang="en-US"/>
        </a:p>
      </dgm:t>
    </dgm:pt>
    <dgm:pt modelId="{8DA1D41F-C837-41BA-B1C1-B057BA6A5AAE}">
      <dgm:prSet phldrT="[Text]" custT="1"/>
      <dgm:spPr>
        <a:ln w="28575">
          <a:solidFill>
            <a:srgbClr val="0070C0"/>
          </a:solidFill>
        </a:ln>
      </dgm:spPr>
      <dgm:t>
        <a:bodyPr/>
        <a:lstStyle/>
        <a:p>
          <a:pPr algn="just"/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hực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trạng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và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giải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pháp</a:t>
          </a:r>
          <a:r>
            <a:rPr lang="en-US" sz="3200" i="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endParaRPr lang="en-US" sz="3200" dirty="0"/>
        </a:p>
      </dgm:t>
    </dgm:pt>
    <dgm:pt modelId="{1F1497C2-CE21-41C7-938E-7BC11EE1B268}" type="parTrans" cxnId="{5C3074C6-9132-4B7C-A732-F0006C14FEDF}">
      <dgm:prSet/>
      <dgm:spPr/>
      <dgm:t>
        <a:bodyPr/>
        <a:lstStyle/>
        <a:p>
          <a:endParaRPr lang="en-US"/>
        </a:p>
      </dgm:t>
    </dgm:pt>
    <dgm:pt modelId="{87B56093-F29C-48EA-BD0E-1AA4D5A63E40}" type="sibTrans" cxnId="{5C3074C6-9132-4B7C-A732-F0006C14FEDF}">
      <dgm:prSet/>
      <dgm:spPr/>
      <dgm:t>
        <a:bodyPr/>
        <a:lstStyle/>
        <a:p>
          <a:endParaRPr lang="en-US"/>
        </a:p>
      </dgm:t>
    </dgm:pt>
    <dgm:pt modelId="{D9F1EFD8-339C-40F2-AAA7-4AE131DF2ACD}" type="pres">
      <dgm:prSet presAssocID="{75346D74-BD16-447C-993A-DFA2A5A8BFA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DD83CB-42A1-4BA4-B40F-10CAA9075864}" type="pres">
      <dgm:prSet presAssocID="{49424F4E-C702-446D-BDC7-4B7875571AF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E33D9-C3F1-496B-9ED5-446601DBDAB2}" type="pres">
      <dgm:prSet presAssocID="{49424F4E-C702-446D-BDC7-4B7875571AF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D0A3-525B-468C-B3E8-9E29C07C192A}" type="pres">
      <dgm:prSet presAssocID="{1BCBD981-F285-4EF2-9777-573E47C6792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E2FBD-6C4F-4BFC-B3D7-6448E9DF71ED}" type="pres">
      <dgm:prSet presAssocID="{1BCBD981-F285-4EF2-9777-573E47C6792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55681-6BEB-47D0-8154-68491C0236EA}" type="pres">
      <dgm:prSet presAssocID="{32BCF6F9-8472-4496-B370-D3EDA3D0187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FB32F-238C-4449-A369-A7547FE1DA45}" type="pres">
      <dgm:prSet presAssocID="{32BCF6F9-8472-4496-B370-D3EDA3D0187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34A87-636F-48C0-92D3-E8369C402257}" type="presOf" srcId="{DC8B21C6-08E9-46E5-80D3-5F75A3F70880}" destId="{A04E33D9-C3F1-496B-9ED5-446601DBDAB2}" srcOrd="0" destOrd="0" presId="urn:microsoft.com/office/officeart/2009/3/layout/IncreasingArrowsProcess"/>
    <dgm:cxn modelId="{64390F33-1E7D-46D9-A3FF-99C7D9BD67EF}" type="presOf" srcId="{8DA1D41F-C837-41BA-B1C1-B057BA6A5AAE}" destId="{2CBFB32F-238C-4449-A369-A7547FE1DA45}" srcOrd="0" destOrd="0" presId="urn:microsoft.com/office/officeart/2009/3/layout/IncreasingArrowsProcess"/>
    <dgm:cxn modelId="{906A0CCA-2327-443B-A055-934A925D0E12}" type="presOf" srcId="{B70793BE-5547-41AB-8B99-F7EB04641AAC}" destId="{497E2FBD-6C4F-4BFC-B3D7-6448E9DF71ED}" srcOrd="0" destOrd="0" presId="urn:microsoft.com/office/officeart/2009/3/layout/IncreasingArrowsProcess"/>
    <dgm:cxn modelId="{75F297C4-2436-4ED7-8E5D-0CD0838ED822}" type="presOf" srcId="{32BCF6F9-8472-4496-B370-D3EDA3D01873}" destId="{8B555681-6BEB-47D0-8154-68491C0236EA}" srcOrd="0" destOrd="0" presId="urn:microsoft.com/office/officeart/2009/3/layout/IncreasingArrowsProcess"/>
    <dgm:cxn modelId="{FDF3954B-151D-4B0C-880C-FE358A8857C5}" srcId="{75346D74-BD16-447C-993A-DFA2A5A8BFA7}" destId="{49424F4E-C702-446D-BDC7-4B7875571AFD}" srcOrd="0" destOrd="0" parTransId="{FB35E4D3-AC10-43BB-A579-91142F064EB5}" sibTransId="{57C788C5-3D80-44AD-8E3B-886EFBB0AE0A}"/>
    <dgm:cxn modelId="{0C5B089C-69A8-408B-BD0B-E9D8503DEE6D}" srcId="{75346D74-BD16-447C-993A-DFA2A5A8BFA7}" destId="{1BCBD981-F285-4EF2-9777-573E47C6792F}" srcOrd="1" destOrd="0" parTransId="{7309BF88-BC04-45FB-8147-1E999D722806}" sibTransId="{C33CD55B-809A-4A99-A4F6-4E3758F2CB86}"/>
    <dgm:cxn modelId="{0CCA957B-2D84-4DAC-BE6A-7D54691A92D3}" type="presOf" srcId="{1BCBD981-F285-4EF2-9777-573E47C6792F}" destId="{F053D0A3-525B-468C-B3E8-9E29C07C192A}" srcOrd="0" destOrd="0" presId="urn:microsoft.com/office/officeart/2009/3/layout/IncreasingArrowsProcess"/>
    <dgm:cxn modelId="{F54A5385-9578-49A5-9D41-D4752102924F}" srcId="{49424F4E-C702-446D-BDC7-4B7875571AFD}" destId="{DC8B21C6-08E9-46E5-80D3-5F75A3F70880}" srcOrd="0" destOrd="0" parTransId="{661DB29D-79FD-4C19-B588-0A4ABE6AF1F1}" sibTransId="{94ED6F5A-5FF4-426F-B34B-2EA25BFA2113}"/>
    <dgm:cxn modelId="{5C3074C6-9132-4B7C-A732-F0006C14FEDF}" srcId="{32BCF6F9-8472-4496-B370-D3EDA3D01873}" destId="{8DA1D41F-C837-41BA-B1C1-B057BA6A5AAE}" srcOrd="0" destOrd="0" parTransId="{1F1497C2-CE21-41C7-938E-7BC11EE1B268}" sibTransId="{87B56093-F29C-48EA-BD0E-1AA4D5A63E40}"/>
    <dgm:cxn modelId="{2441A684-D530-4DAC-85F1-FA6873F552DD}" srcId="{75346D74-BD16-447C-993A-DFA2A5A8BFA7}" destId="{32BCF6F9-8472-4496-B370-D3EDA3D01873}" srcOrd="2" destOrd="0" parTransId="{104B87C5-E372-4E74-BA66-28F55FA03CE3}" sibTransId="{890A7BBB-31B6-49CE-A1D8-0AAA4951A5DB}"/>
    <dgm:cxn modelId="{39C3A802-CE0D-4A38-8A0E-F67C9C8751A8}" type="presOf" srcId="{75346D74-BD16-447C-993A-DFA2A5A8BFA7}" destId="{D9F1EFD8-339C-40F2-AAA7-4AE131DF2ACD}" srcOrd="0" destOrd="0" presId="urn:microsoft.com/office/officeart/2009/3/layout/IncreasingArrowsProcess"/>
    <dgm:cxn modelId="{CFF682EF-F9D1-4178-930C-7E8DE52E4CF7}" srcId="{1BCBD981-F285-4EF2-9777-573E47C6792F}" destId="{B70793BE-5547-41AB-8B99-F7EB04641AAC}" srcOrd="0" destOrd="0" parTransId="{C9E51FC8-782A-4983-A7A4-5900E28DF750}" sibTransId="{8F4B50C8-6898-4917-A5ED-91DCB4D2347F}"/>
    <dgm:cxn modelId="{509E7313-E655-4E2F-B962-39E5780AA86C}" type="presOf" srcId="{49424F4E-C702-446D-BDC7-4B7875571AFD}" destId="{D3DD83CB-42A1-4BA4-B40F-10CAA9075864}" srcOrd="0" destOrd="0" presId="urn:microsoft.com/office/officeart/2009/3/layout/IncreasingArrowsProcess"/>
    <dgm:cxn modelId="{9D18321F-1E5F-4BE6-9CBD-7303068D78F6}" type="presParOf" srcId="{D9F1EFD8-339C-40F2-AAA7-4AE131DF2ACD}" destId="{D3DD83CB-42A1-4BA4-B40F-10CAA9075864}" srcOrd="0" destOrd="0" presId="urn:microsoft.com/office/officeart/2009/3/layout/IncreasingArrowsProcess"/>
    <dgm:cxn modelId="{DF3E20DB-CE2C-4CED-AAA9-EBF9C94252A8}" type="presParOf" srcId="{D9F1EFD8-339C-40F2-AAA7-4AE131DF2ACD}" destId="{A04E33D9-C3F1-496B-9ED5-446601DBDAB2}" srcOrd="1" destOrd="0" presId="urn:microsoft.com/office/officeart/2009/3/layout/IncreasingArrowsProcess"/>
    <dgm:cxn modelId="{8290BF2F-F12B-41C6-A53C-DA5D4728E548}" type="presParOf" srcId="{D9F1EFD8-339C-40F2-AAA7-4AE131DF2ACD}" destId="{F053D0A3-525B-468C-B3E8-9E29C07C192A}" srcOrd="2" destOrd="0" presId="urn:microsoft.com/office/officeart/2009/3/layout/IncreasingArrowsProcess"/>
    <dgm:cxn modelId="{534391B4-6D04-47F0-9864-BAB0C00A6ABC}" type="presParOf" srcId="{D9F1EFD8-339C-40F2-AAA7-4AE131DF2ACD}" destId="{497E2FBD-6C4F-4BFC-B3D7-6448E9DF71ED}" srcOrd="3" destOrd="0" presId="urn:microsoft.com/office/officeart/2009/3/layout/IncreasingArrowsProcess"/>
    <dgm:cxn modelId="{E3643CD5-EB49-4B70-B631-F1C345865C41}" type="presParOf" srcId="{D9F1EFD8-339C-40F2-AAA7-4AE131DF2ACD}" destId="{8B555681-6BEB-47D0-8154-68491C0236EA}" srcOrd="4" destOrd="0" presId="urn:microsoft.com/office/officeart/2009/3/layout/IncreasingArrowsProcess"/>
    <dgm:cxn modelId="{8C16DE0B-BFF1-4672-97D5-3A1E77599327}" type="presParOf" srcId="{D9F1EFD8-339C-40F2-AAA7-4AE131DF2ACD}" destId="{2CBFB32F-238C-4449-A369-A7547FE1DA4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83CB-42A1-4BA4-B40F-10CAA9075864}">
      <dsp:nvSpPr>
        <dsp:cNvPr id="0" name=""/>
        <dsp:cNvSpPr/>
      </dsp:nvSpPr>
      <dsp:spPr>
        <a:xfrm>
          <a:off x="23435" y="746238"/>
          <a:ext cx="8081129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3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23435" y="1040468"/>
        <a:ext cx="7786899" cy="588460"/>
      </dsp:txXfrm>
    </dsp:sp>
    <dsp:sp modelId="{A04E33D9-C3F1-496B-9ED5-446601DBDAB2}">
      <dsp:nvSpPr>
        <dsp:cNvPr id="0" name=""/>
        <dsp:cNvSpPr/>
      </dsp:nvSpPr>
      <dsp:spPr>
        <a:xfrm>
          <a:off x="23435" y="1653813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Tổng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quan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về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chuyển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đổi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số</a:t>
          </a:r>
          <a:endParaRPr lang="en-US" sz="3200" kern="1200" dirty="0"/>
        </a:p>
      </dsp:txBody>
      <dsp:txXfrm>
        <a:off x="23435" y="1653813"/>
        <a:ext cx="2488987" cy="2267181"/>
      </dsp:txXfrm>
    </dsp:sp>
    <dsp:sp modelId="{F053D0A3-525B-468C-B3E8-9E29C07C192A}">
      <dsp:nvSpPr>
        <dsp:cNvPr id="0" name=""/>
        <dsp:cNvSpPr/>
      </dsp:nvSpPr>
      <dsp:spPr>
        <a:xfrm>
          <a:off x="2512423" y="1138544"/>
          <a:ext cx="5592141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3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2512423" y="1432774"/>
        <a:ext cx="5297911" cy="588460"/>
      </dsp:txXfrm>
    </dsp:sp>
    <dsp:sp modelId="{497E2FBD-6C4F-4BFC-B3D7-6448E9DF71ED}">
      <dsp:nvSpPr>
        <dsp:cNvPr id="0" name=""/>
        <dsp:cNvSpPr/>
      </dsp:nvSpPr>
      <dsp:spPr>
        <a:xfrm>
          <a:off x="2512423" y="2046120"/>
          <a:ext cx="2488987" cy="2267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endParaRPr lang="en-US" sz="3200" kern="1200" dirty="0"/>
        </a:p>
      </dsp:txBody>
      <dsp:txXfrm>
        <a:off x="2512423" y="2046120"/>
        <a:ext cx="2488987" cy="2267181"/>
      </dsp:txXfrm>
    </dsp:sp>
    <dsp:sp modelId="{8B555681-6BEB-47D0-8154-68491C0236EA}">
      <dsp:nvSpPr>
        <dsp:cNvPr id="0" name=""/>
        <dsp:cNvSpPr/>
      </dsp:nvSpPr>
      <dsp:spPr>
        <a:xfrm>
          <a:off x="5001411" y="1530851"/>
          <a:ext cx="3103153" cy="1176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186836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5001411" y="1825081"/>
        <a:ext cx="2808923" cy="588460"/>
      </dsp:txXfrm>
    </dsp:sp>
    <dsp:sp modelId="{2CBFB32F-238C-4449-A369-A7547FE1DA45}">
      <dsp:nvSpPr>
        <dsp:cNvPr id="0" name=""/>
        <dsp:cNvSpPr/>
      </dsp:nvSpPr>
      <dsp:spPr>
        <a:xfrm>
          <a:off x="5001411" y="2438427"/>
          <a:ext cx="2488987" cy="2234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Chuyển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dục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đào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3200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hực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trạng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và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giải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r>
            <a:rPr lang="en-US" sz="3200" i="0" kern="1200" dirty="0" err="1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pháp</a:t>
          </a:r>
          <a:r>
            <a:rPr lang="en-US" sz="3200" i="0" kern="1200" dirty="0">
              <a:solidFill>
                <a:srgbClr val="0070C0"/>
              </a:solidFill>
              <a:effectLst/>
              <a:latin typeface="Times New Roman" panose="02020603050405020304" pitchFamily="18" charset="0"/>
            </a:rPr>
            <a:t> </a:t>
          </a:r>
          <a:endParaRPr lang="en-US" sz="3200" kern="1200" dirty="0"/>
        </a:p>
      </dsp:txBody>
      <dsp:txXfrm>
        <a:off x="5001411" y="2438427"/>
        <a:ext cx="2488987" cy="2234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8DA1-F11B-46DC-A857-FC40D250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1D63D-E104-4871-A6D7-9638936F3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6F11B-A814-418E-B17E-B370C613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E7A6-2BE3-4568-BB73-117AFF9B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BB2E3-EFF9-42DA-9F59-1626009E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B462-4B88-443C-BFB0-2A281B42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89D7B-7ACC-41DC-9B0D-7A1E3D25F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8B4C7-ADCC-444D-AB7E-131C4CC7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0C1D-A366-4C77-8B75-963B361E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2F4D-B6F2-4C6E-883F-F95BCB44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A14FA-8A8E-4BC3-8158-EDDE53DB5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79EA6-FA6A-40C8-A65F-7F550C1EA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AF17D-FD31-4030-A091-EFD93CC9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182D-B1FC-47ED-92FC-57EDC1C5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5BA6A-C62B-455F-BFAE-BBF9F44E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7097-C258-4749-B1D5-1B323901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508C-2424-4466-814F-14B193ACD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32C9-342F-4F10-BC29-2E93D981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DBB1D-87E0-405D-8C85-F411CBE3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CD68-6113-4CED-B0F2-3305EE53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8156-882C-4082-866C-6A54231C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DE9E1-9618-452D-BF67-2D072865C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C2DF-4D33-46DC-9601-B2D450E92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F4AC7-FFA1-42B1-905E-30223B2F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7665-202A-4459-81AE-CEBCA19B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22D7-4ABB-46B8-A2E7-0B0E87D2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302C6-81F7-439F-9A1B-0030EBD73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66421-A6B6-4130-93EE-94B3FE5A9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E19B7-9F23-46E3-94CA-F7A01C99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87438-C302-4EEA-A9CD-0F3F98AE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8EAE3-3CA0-4429-AEFA-57BB0586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C823-6382-4786-BAFE-E9A7AFF8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082D8-1F81-4F2A-AEBB-A1777566F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063A6-F4B4-441E-9B7C-DD9E07EDF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7BE53D-80BF-4001-A691-E45DE7B56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6005F-B25B-460D-8207-C8F0FC5F4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D96C9-F596-4A69-B4D4-15EA6C8D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8E4C5-7A46-4F65-B670-44C2A721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D40A1-72EE-4AA0-BB72-CE7B0BAE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DE1B-B01F-4985-8ECF-9BE7F2D2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06F9A-8668-4433-8B8E-12F5F8C2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A00CF-F04D-43A7-86EF-CF86B098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D22DC-F87A-4DC4-ACD4-EE9FC175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2137A-148D-4D84-97FA-C893EAEB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61C23-38CB-46AD-A3DC-103FB099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68B64-D532-4A5D-B0DE-710922E8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3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F205-461D-4726-BEA9-90789B32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5F526-B9CD-4BBF-87CD-F38958C9D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AB3C9-41BB-413D-B651-7565B36BE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E1C5A-D189-47C7-AE15-BD2865A2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83252-649E-4080-974D-A03E2BF7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4D456-7098-4342-BE3D-F859EE9C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7142-D270-40BA-98F6-84AD590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B7857-0BE7-4529-82E5-EC746AA33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EE122-B378-4461-A39F-D9BF6E56C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D1E8B-F0D8-44BA-9F94-4E8FD74F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987DD-7CC2-40F3-967A-6D629B9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02975-F49D-492B-A455-05F2BF98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10674-9499-4A65-8132-DD75A41D5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24ECF-3A55-4AB1-A63A-52E6B1FF2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FE00-5D5E-42CC-95D1-721A5CE58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392F-10A8-4945-8D81-5B7B4964F4A8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FFA57-1A9F-4170-BCD4-539D20D61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4F820-A35C-476C-8C36-01C8E5A1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D3BF-DCCD-4A89-A726-D68DABE82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743200" y="1676400"/>
            <a:ext cx="6502400" cy="10668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38100">
                  <a:solidFill>
                    <a:srgbClr val="4A452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CHUYÊN ĐỀ</a:t>
            </a:r>
            <a:endParaRPr lang="en-US" sz="4800" b="1" kern="10" dirty="0">
              <a:ln w="38100">
                <a:solidFill>
                  <a:srgbClr val="4A452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1828800" y="843643"/>
            <a:ext cx="8026400" cy="33692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ranko"/>
              </a:rPr>
              <a:t>TRƯỜNG THCS NGUYỄN DU</a:t>
            </a:r>
            <a:endParaRPr lang="en-US" sz="4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Franko"/>
            </a:endParaRPr>
          </a:p>
        </p:txBody>
      </p:sp>
      <p:sp>
        <p:nvSpPr>
          <p:cNvPr id="12" name="WordArt 38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946400" y="381000"/>
            <a:ext cx="5791200" cy="381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ranko"/>
              </a:rPr>
              <a:t>UBND HUYEÄN </a:t>
            </a:r>
            <a:r>
              <a:rPr lang="en-US" sz="48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Franko"/>
              </a:rPr>
              <a:t>ÑẮK SONG</a:t>
            </a:r>
            <a:endParaRPr lang="en-US" sz="48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Frank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6372" y="1295400"/>
            <a:ext cx="4165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870040" y="2999510"/>
            <a:ext cx="10407560" cy="7620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ĐỔI SỐ TRONG TRƯỜNG THCS NGUYỄN DU, </a:t>
            </a:r>
          </a:p>
          <a:p>
            <a:pPr algn="ctr">
              <a:defRPr/>
            </a:pPr>
            <a:r>
              <a:rPr lang="en-US" sz="4800" b="1" kern="1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TRẠNG VÀ GIẢI PHÁP</a:t>
            </a:r>
            <a:endParaRPr lang="en-US" sz="4800" b="1" kern="1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ECCC2-42C5-D3D3-5047-DCE7785F4F97}"/>
              </a:ext>
            </a:extLst>
          </p:cNvPr>
          <p:cNvSpPr txBox="1"/>
          <p:nvPr/>
        </p:nvSpPr>
        <p:spPr>
          <a:xfrm>
            <a:off x="4901784" y="4914204"/>
            <a:ext cx="65751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01/4/2023</a:t>
            </a:r>
            <a:endParaRPr lang="en-US" sz="40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9099" y="5549750"/>
            <a:ext cx="9525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Trư Bát Giới </a:t>
            </a:r>
            <a:r>
              <a:rPr lang="vi-VN" sz="2800" dirty="0">
                <a:latin typeface="+mj-lt"/>
              </a:rPr>
              <a:t>là thành viên luôn tìm cách đối phó, muốn kết thúc chuyến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đi để quay lại Cao lão trang với vợ </a:t>
            </a:r>
            <a:endParaRPr lang="en-US" sz="28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3723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3. Chuyển đổi số là việc của ai ?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76400" y="796836"/>
            <a:ext cx="9436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Chuyển đổi số </a:t>
            </a:r>
            <a:r>
              <a:rPr lang="vi-VN" sz="2800" dirty="0">
                <a:latin typeface="+mj-lt"/>
              </a:rPr>
              <a:t>là quá trình thay đổi tổng thể và toàn diện, là cuộc cách mạng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của toàn dân.</a:t>
            </a:r>
            <a:endParaRPr lang="en-US" sz="2800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676400" y="1710767"/>
            <a:ext cx="9537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Ví dụ: </a:t>
            </a:r>
            <a:r>
              <a:rPr lang="vi-VN" sz="2800" dirty="0">
                <a:latin typeface="+mj-lt"/>
              </a:rPr>
              <a:t>Nếu coi quá trình đi Tây Trúc thỉnh kinh là một quá trình chuyển đổi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số thì:</a:t>
            </a:r>
            <a:endParaRPr lang="en-US" sz="2800" dirty="0"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2599373"/>
            <a:ext cx="9436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Đường Tăng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là một nhà lãnh đạo chuyển đổi số xuất sắc: Ông xác lập tầm</a:t>
            </a: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nhìn đúng, có niềm tin tuyệt đối và luôn kiên định với mục tiêu đã đặt ra. Ông có</a:t>
            </a: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quan hệ tốt với nhiều lực lượng và luôn được giúp đỡ khi gặp khó khăn.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675547" y="4287104"/>
            <a:ext cx="9576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Tôn Ngộ Không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là một chuyên gia công nghệ số xuất sắc với 72 phép thần</a:t>
            </a: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thông biến hóa.</a:t>
            </a:r>
            <a:endParaRPr lang="en-US" sz="28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75546" y="5116583"/>
            <a:ext cx="943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Sa Tăng 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là thành viên tuân thủ mẫn cán.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39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4" grpId="0"/>
      <p:bldP spid="4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52600" y="383582"/>
            <a:ext cx="9080500" cy="6029918"/>
            <a:chOff x="1752600" y="383582"/>
            <a:chExt cx="9080500" cy="6029918"/>
          </a:xfrm>
        </p:grpSpPr>
        <p:grpSp>
          <p:nvGrpSpPr>
            <p:cNvPr id="10" name="Group 9"/>
            <p:cNvGrpSpPr/>
            <p:nvPr/>
          </p:nvGrpSpPr>
          <p:grpSpPr>
            <a:xfrm>
              <a:off x="2029847" y="383582"/>
              <a:ext cx="8803253" cy="5821599"/>
              <a:chOff x="2029847" y="383582"/>
              <a:chExt cx="8803253" cy="5821599"/>
            </a:xfrm>
          </p:grpSpPr>
          <p:pic>
            <p:nvPicPr>
              <p:cNvPr id="2050" name="Picture 2" descr="CHIẾN LƯỢC CHUYỂN ĐỔI SỐ TRONG DOANH NGHIỆP - Công ty TNHH Tư vấn Quản lý  OD Click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9847" y="383582"/>
                <a:ext cx="8688953" cy="5821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8585200" y="383582"/>
                <a:ext cx="2247900" cy="6608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752600" y="5567889"/>
              <a:ext cx="2197100" cy="845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70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2100" y="1163241"/>
            <a:ext cx="9664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Chuyển đổi số </a:t>
            </a:r>
            <a:r>
              <a:rPr lang="vi-VN" sz="2800" dirty="0">
                <a:latin typeface="+mj-lt"/>
              </a:rPr>
              <a:t>là quá trình khách quan, muốn hay không thì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chuyển đổi số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vẫn xảy ra và đang diễn ra. Cuộc sống không ngừng vận động, biến đổi. Mỗi người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cũng cần không ngừng thay đổi,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thích nghi, nếu không sẽ bị bỏ lại ở phía sau. </a:t>
            </a: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6412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4. Nên Chuyển đổi số khi nào?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5D801704-52B2-A7C0-047D-9E0100A5FF12}"/>
              </a:ext>
            </a:extLst>
          </p:cNvPr>
          <p:cNvSpPr/>
          <p:nvPr/>
        </p:nvSpPr>
        <p:spPr>
          <a:xfrm>
            <a:off x="1647909" y="2895868"/>
            <a:ext cx="9521586" cy="3551314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đó, có thể chuyển đổi số ngay lập tức bằng cách chuyển đổi về tư duy, nhận thức,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 đó dần chuyển đổi cách sống, cách làm việc và phương 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 xuất dựa 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công nghệ số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654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2100" y="1125141"/>
            <a:ext cx="9664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Chuyển đổi số </a:t>
            </a:r>
            <a:r>
              <a:rPr lang="vi-VN" sz="2800" dirty="0">
                <a:latin typeface="+mj-lt"/>
              </a:rPr>
              <a:t>là một quá trình đa dạng, không có con đường và hình mẫu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chung cho </a:t>
            </a:r>
            <a:r>
              <a:rPr lang="vi-VN" sz="2800">
                <a:latin typeface="+mj-lt"/>
              </a:rPr>
              <a:t>tất cả </a:t>
            </a:r>
            <a:r>
              <a:rPr lang="vi-VN" sz="2800" dirty="0">
                <a:latin typeface="+mj-lt"/>
              </a:rPr>
              <a:t>và do vậy, từng tổ chức, từng cá nhân cần xác định lộ trình riêng,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thích hợp với mình. </a:t>
            </a:r>
            <a:br>
              <a:rPr lang="vi-VN" sz="2800" dirty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6412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5. Chuyển đổi số như thế nào?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6004" y="2418090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Cụ thể: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3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574E47F-A726-15C6-9B7C-67692E51DF31}"/>
              </a:ext>
            </a:extLst>
          </p:cNvPr>
          <p:cNvGrpSpPr/>
          <p:nvPr/>
        </p:nvGrpSpPr>
        <p:grpSpPr>
          <a:xfrm>
            <a:off x="1395204" y="953092"/>
            <a:ext cx="9978953" cy="4445379"/>
            <a:chOff x="1395204" y="953092"/>
            <a:chExt cx="9978953" cy="4445379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80E2E08-E6B3-779D-CE98-409DCE5EE461}"/>
                </a:ext>
              </a:extLst>
            </p:cNvPr>
            <p:cNvGrpSpPr/>
            <p:nvPr/>
          </p:nvGrpSpPr>
          <p:grpSpPr>
            <a:xfrm>
              <a:off x="1395204" y="953092"/>
              <a:ext cx="9978953" cy="4445379"/>
              <a:chOff x="1395204" y="953092"/>
              <a:chExt cx="9978953" cy="4445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E77E485-A716-12E0-6E0A-CB29903F1DDF}"/>
                  </a:ext>
                </a:extLst>
              </p:cNvPr>
              <p:cNvGrpSpPr/>
              <p:nvPr/>
            </p:nvGrpSpPr>
            <p:grpSpPr>
              <a:xfrm>
                <a:off x="1395204" y="953092"/>
                <a:ext cx="9978953" cy="4445379"/>
                <a:chOff x="1395204" y="953092"/>
                <a:chExt cx="9978953" cy="444537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0AF3AE4-CE36-3641-C6A2-09337B563D8D}"/>
                    </a:ext>
                  </a:extLst>
                </p:cNvPr>
                <p:cNvGrpSpPr/>
                <p:nvPr/>
              </p:nvGrpSpPr>
              <p:grpSpPr>
                <a:xfrm>
                  <a:off x="1395204" y="953092"/>
                  <a:ext cx="9978953" cy="4445379"/>
                  <a:chOff x="1395204" y="953092"/>
                  <a:chExt cx="9978953" cy="4445379"/>
                </a:xfrm>
              </p:grpSpPr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A699760D-01C8-E95F-54EA-9A51C935F2BB}"/>
                      </a:ext>
                    </a:extLst>
                  </p:cNvPr>
                  <p:cNvGrpSpPr/>
                  <p:nvPr/>
                </p:nvGrpSpPr>
                <p:grpSpPr>
                  <a:xfrm>
                    <a:off x="1395204" y="953092"/>
                    <a:ext cx="9978953" cy="4445379"/>
                    <a:chOff x="1395204" y="953092"/>
                    <a:chExt cx="9978953" cy="4445379"/>
                  </a:xfrm>
                </p:grpSpPr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DCE7777A-C1A5-CF41-9FEE-611F51D03D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95204" y="953092"/>
                      <a:ext cx="9978953" cy="4445379"/>
                      <a:chOff x="1395204" y="953092"/>
                      <a:chExt cx="9978953" cy="4445379"/>
                    </a:xfrm>
                  </p:grpSpPr>
                  <p:sp>
                    <p:nvSpPr>
                      <p:cNvPr id="3" name="Rectangle: Rounded Corners 2">
                        <a:extLst>
                          <a:ext uri="{FF2B5EF4-FFF2-40B4-BE49-F238E27FC236}">
                            <a16:creationId xmlns:a16="http://schemas.microsoft.com/office/drawing/2014/main" id="{B87EA758-EF6A-320A-0948-578835486B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2726" y="3587682"/>
                        <a:ext cx="2743200" cy="1810789"/>
                      </a:xfrm>
                      <a:prstGeom prst="round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" name="Oval 9">
                        <a:extLst>
                          <a:ext uri="{FF2B5EF4-FFF2-40B4-BE49-F238E27FC236}">
                            <a16:creationId xmlns:a16="http://schemas.microsoft.com/office/drawing/2014/main" id="{A173DE25-6442-4000-9A3E-2026886AD1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8658" y="953092"/>
                        <a:ext cx="2743200" cy="1653270"/>
                      </a:xfrm>
                      <a:prstGeom prst="ellipse">
                        <a:avLst/>
                      </a:prstGeom>
                      <a:blipFill>
                        <a:blip r:embed="rId4"/>
                        <a:stretch>
                          <a:fillRect l="-1667" t="-10839" r="-1667" b="-21901"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3" name="Oval 12">
                        <a:extLst>
                          <a:ext uri="{FF2B5EF4-FFF2-40B4-BE49-F238E27FC236}">
                            <a16:creationId xmlns:a16="http://schemas.microsoft.com/office/drawing/2014/main" id="{0B109CEB-5710-22E4-2A95-2861DB3EFE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95204" y="3587682"/>
                        <a:ext cx="2470003" cy="1780091"/>
                      </a:xfrm>
                      <a:prstGeom prst="ellipse">
                        <a:avLst/>
                      </a:prstGeom>
                      <a:blipFill>
                        <a:blip r:embed="rId5"/>
                        <a:stretch>
                          <a:fillRect l="-1667" t="-10839" r="-1667" b="-21901"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Oval 13">
                        <a:extLst>
                          <a:ext uri="{FF2B5EF4-FFF2-40B4-BE49-F238E27FC236}">
                            <a16:creationId xmlns:a16="http://schemas.microsoft.com/office/drawing/2014/main" id="{FCB391FA-C7C7-9E38-12C5-6D607EE811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04154" y="3590668"/>
                        <a:ext cx="2470003" cy="1785715"/>
                      </a:xfrm>
                      <a:prstGeom prst="ellipse">
                        <a:avLst/>
                      </a:prstGeom>
                      <a:blipFill>
                        <a:blip r:embed="rId6"/>
                        <a:stretch>
                          <a:fillRect l="-1667" t="-10839" r="-1667" b="-21901"/>
                        </a:stretch>
                      </a:blipFill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3" name="Straight Connector 42">
                        <a:extLst>
                          <a:ext uri="{FF2B5EF4-FFF2-40B4-BE49-F238E27FC236}">
                            <a16:creationId xmlns:a16="http://schemas.microsoft.com/office/drawing/2014/main" id="{FCB724E4-85FB-CCCD-1364-E74457826EA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380258" y="2606362"/>
                        <a:ext cx="0" cy="994005"/>
                      </a:xfrm>
                      <a:prstGeom prst="line">
                        <a:avLst/>
                      </a:prstGeom>
                      <a:ln w="381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:a16="http://schemas.microsoft.com/office/drawing/2014/main" id="{B185BEF3-124D-8DAD-DC91-2636D0F0FF97}"/>
                          </a:ext>
                        </a:extLst>
                      </p:cNvPr>
                      <p:cNvCxnSpPr>
                        <a:cxnSpLocks/>
                        <a:endCxn id="3" idx="1"/>
                      </p:cNvCxnSpPr>
                      <p:nvPr/>
                    </p:nvCxnSpPr>
                    <p:spPr>
                      <a:xfrm flipV="1">
                        <a:off x="3851139" y="4493077"/>
                        <a:ext cx="1171587" cy="3583"/>
                      </a:xfrm>
                      <a:prstGeom prst="line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:a16="http://schemas.microsoft.com/office/drawing/2014/main" id="{6E49FB61-6767-1B09-FF76-0F2E950C4A4C}"/>
                          </a:ext>
                        </a:extLst>
                      </p:cNvPr>
                      <p:cNvCxnSpPr>
                        <a:cxnSpLocks/>
                        <a:endCxn id="14" idx="2"/>
                      </p:cNvCxnSpPr>
                      <p:nvPr/>
                    </p:nvCxnSpPr>
                    <p:spPr>
                      <a:xfrm flipV="1">
                        <a:off x="7773661" y="4483526"/>
                        <a:ext cx="1130493" cy="10788"/>
                      </a:xfrm>
                      <a:prstGeom prst="line">
                        <a:avLst/>
                      </a:prstGeom>
                      <a:ln w="3810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49C96352-95A3-5094-3E6A-AC4A0B352E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08538" y="2447286"/>
                        <a:ext cx="661181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dirty="0">
                            <a:solidFill>
                              <a:srgbClr val="0070C0"/>
                            </a:solidFill>
                            <a:sym typeface="Wingdings" panose="05000000000000000000" pitchFamily="2" charset="2"/>
                          </a:rPr>
                          <a:t></a:t>
                        </a:r>
                        <a:endParaRPr lang="en-US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87264E9C-69FC-A92F-3CD7-330476C8B3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03845" y="3399205"/>
                      <a:ext cx="6611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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CFFA9DF7-F27C-917E-328C-7B02917AA1D9}"/>
                      </a:ext>
                    </a:extLst>
                  </p:cNvPr>
                  <p:cNvSpPr txBox="1"/>
                  <p:nvPr/>
                </p:nvSpPr>
                <p:spPr>
                  <a:xfrm>
                    <a:off x="3685739" y="4311477"/>
                    <a:ext cx="6611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  <a:sym typeface="Wingdings" panose="05000000000000000000" pitchFamily="2" charset="2"/>
                      </a:rPr>
                      <a:t>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714C0FC-F9E9-6B32-7204-15A8560810AE}"/>
                    </a:ext>
                  </a:extLst>
                </p:cNvPr>
                <p:cNvSpPr txBox="1"/>
                <p:nvPr/>
              </p:nvSpPr>
              <p:spPr>
                <a:xfrm>
                  <a:off x="4843413" y="4324363"/>
                  <a:ext cx="661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  <a:sym typeface="Wingdings" panose="05000000000000000000" pitchFamily="2" charset="2"/>
                    </a:rPr>
                    <a:t></a:t>
                  </a:r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5488546-16B3-891A-E31D-23A6FCA01779}"/>
                  </a:ext>
                </a:extLst>
              </p:cNvPr>
              <p:cNvSpPr txBox="1"/>
              <p:nvPr/>
            </p:nvSpPr>
            <p:spPr>
              <a:xfrm>
                <a:off x="7592613" y="4306420"/>
                <a:ext cx="661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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C61434C-430C-060B-6C43-FFEEEBD793A6}"/>
                </a:ext>
              </a:extLst>
            </p:cNvPr>
            <p:cNvSpPr txBox="1"/>
            <p:nvPr/>
          </p:nvSpPr>
          <p:spPr>
            <a:xfrm>
              <a:off x="8722167" y="4300444"/>
              <a:ext cx="66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sym typeface="Wingdings" panose="05000000000000000000" pitchFamily="2" charset="2"/>
                </a:rPr>
                <a:t>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902C6D-C63F-34FE-3137-2695BE89FE10}"/>
              </a:ext>
            </a:extLst>
          </p:cNvPr>
          <p:cNvSpPr txBox="1"/>
          <p:nvPr/>
        </p:nvSpPr>
        <p:spPr>
          <a:xfrm>
            <a:off x="5141550" y="5564689"/>
            <a:ext cx="26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VNI-Franko" pitchFamily="2" charset="0"/>
              </a:rPr>
              <a:t>CHUYEÅN ÑOÅI SOÁ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23396B-CAE5-F818-21BC-699BAAAD8F1C}"/>
              </a:ext>
            </a:extLst>
          </p:cNvPr>
          <p:cNvSpPr txBox="1"/>
          <p:nvPr/>
        </p:nvSpPr>
        <p:spPr>
          <a:xfrm>
            <a:off x="5144324" y="435745"/>
            <a:ext cx="26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VNI-Franko" pitchFamily="2" charset="0"/>
              </a:rPr>
              <a:t>CHÍNH QUYEÀN SOÁ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B53AE-45A8-FAC6-3E29-061AFE159992}"/>
              </a:ext>
            </a:extLst>
          </p:cNvPr>
          <p:cNvSpPr txBox="1"/>
          <p:nvPr/>
        </p:nvSpPr>
        <p:spPr>
          <a:xfrm>
            <a:off x="8746084" y="2992841"/>
            <a:ext cx="26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VNI-Franko" pitchFamily="2" charset="0"/>
              </a:rPr>
              <a:t>XAÕ HOÄI SOÁ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759FA6-EFDF-D115-13D9-AAC5FF54EAC8}"/>
              </a:ext>
            </a:extLst>
          </p:cNvPr>
          <p:cNvSpPr txBox="1"/>
          <p:nvPr/>
        </p:nvSpPr>
        <p:spPr>
          <a:xfrm>
            <a:off x="1321212" y="2903328"/>
            <a:ext cx="262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VNI-Franko" pitchFamily="2" charset="0"/>
              </a:rPr>
              <a:t>KINH TEÁ SOÁ</a:t>
            </a:r>
          </a:p>
        </p:txBody>
      </p:sp>
    </p:spTree>
    <p:extLst>
      <p:ext uri="{BB962C8B-B14F-4D97-AF65-F5344CB8AC3E}">
        <p14:creationId xmlns:p14="http://schemas.microsoft.com/office/powerpoint/2010/main" val="431892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B82309-1A35-1727-7AD2-A0AEB9BAB8A4}"/>
              </a:ext>
            </a:extLst>
          </p:cNvPr>
          <p:cNvSpPr txBox="1"/>
          <p:nvPr/>
        </p:nvSpPr>
        <p:spPr>
          <a:xfrm>
            <a:off x="4178716" y="991954"/>
            <a:ext cx="7137624" cy="490903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Chính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quyền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Chính quyền có toàn bộ hoạt động an toàn trên môi trường số, có mô 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hoạt động được thiết kế và vận hành dựa trên dữ liệu và công nghệ số, để có khả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năng cung cấp dịch vụ chất lượng hơn, đưa ra quyết định kịp thời hơn, ban 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chính sách tốt hơn.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effectLst/>
                <a:latin typeface="+mj-lt"/>
              </a:rPr>
              <a:t>Ví dụ: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Cơ quan nhà nước sử dụng Cổng dịch vụ công trực tuyến liên thông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với cơ sở dữ liệu quốc gia về dân cư, đất đai, Thuế để người dân có thể làm thủ tục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đăng ký quyền sử dụng đất trực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tuyến…</a:t>
            </a:r>
            <a:r>
              <a:rPr lang="vi-VN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B160CC6-BCD1-70CF-2B99-81E86A45FFC8}"/>
              </a:ext>
            </a:extLst>
          </p:cNvPr>
          <p:cNvSpPr/>
          <p:nvPr/>
        </p:nvSpPr>
        <p:spPr>
          <a:xfrm>
            <a:off x="1321212" y="2193791"/>
            <a:ext cx="2607937" cy="2174737"/>
          </a:xfrm>
          <a:prstGeom prst="ellipse">
            <a:avLst/>
          </a:prstGeom>
          <a:blipFill>
            <a:blip r:embed="rId3"/>
            <a:stretch>
              <a:fillRect l="-1667" t="-10839" r="-1667" b="-21901"/>
            </a:stretch>
          </a:blip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363DD0-4B9D-805F-376D-AD7259F43A85}"/>
              </a:ext>
            </a:extLst>
          </p:cNvPr>
          <p:cNvSpPr txBox="1"/>
          <p:nvPr/>
        </p:nvSpPr>
        <p:spPr>
          <a:xfrm>
            <a:off x="1374427" y="4473517"/>
            <a:ext cx="2698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8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B82309-1A35-1727-7AD2-A0AEB9BAB8A4}"/>
              </a:ext>
            </a:extLst>
          </p:cNvPr>
          <p:cNvSpPr txBox="1"/>
          <p:nvPr/>
        </p:nvSpPr>
        <p:spPr>
          <a:xfrm>
            <a:off x="4053727" y="534760"/>
            <a:ext cx="7396152" cy="5791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 dân số: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công dân có khả năng truy cập các nguồn thông tin số, khả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 giao tiếp trong môi trường số, kỹ năng số cơ bản, mua bán hàng hóa trên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mạng, chuẩn mực đạo đức trong môi trường số, bảo vệ thể chất và tâm lý trước 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từ môi trường số, quyền và trách nhiệm trong môi trường số, định danh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xác thực, dữ liệu cá nhân và quyền riêng tư trong môi trường số.</a:t>
            </a: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vi-VN" sz="21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 dân có thiết bị di động hình thành thói quen về giao tiếp trên</a:t>
            </a:r>
            <a:r>
              <a:rPr lang="en-US" sz="21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mạng, mua bán trực tuyến, học trực tuyến</a:t>
            </a:r>
            <a:r>
              <a:rPr lang="vi-VN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0" b="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messgenger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100" b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Y tế số: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chữa bệnh từ xa, phân tích, giải mã bản đồ gene để từ đó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 cấp thuốc men và dịch vụ y tế được cá thể hóa cho mỗi người dân…</a:t>
            </a:r>
            <a:endParaRPr lang="en-US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2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 dục số: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 giảng bài trực tuyến, trao đổi bài trực tuyến…</a:t>
            </a:r>
            <a:endParaRPr lang="en-US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400"/>
              </a:spcBef>
            </a:pPr>
            <a:r>
              <a:rPr lang="en-US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Xã hội số</a:t>
            </a:r>
            <a:r>
              <a:rPr lang="en-US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1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xã hội có công dân số tham gia vào vào quá trình y tế số, giáo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 số, giao tiếp xã hội trên môi trường số…</a:t>
            </a:r>
            <a:endParaRPr lang="en-US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31FA6D-6F05-E787-E672-9C0C8FA1FD9B}"/>
              </a:ext>
            </a:extLst>
          </p:cNvPr>
          <p:cNvSpPr/>
          <p:nvPr/>
        </p:nvSpPr>
        <p:spPr>
          <a:xfrm>
            <a:off x="1412632" y="2168148"/>
            <a:ext cx="2470003" cy="2249865"/>
          </a:xfrm>
          <a:prstGeom prst="ellipse">
            <a:avLst/>
          </a:prstGeom>
          <a:blipFill>
            <a:blip r:embed="rId3"/>
            <a:stretch>
              <a:fillRect l="-1667" t="-10839" r="-1667" b="-21901"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75CD8-556B-3469-C9E9-63C062B0E43E}"/>
              </a:ext>
            </a:extLst>
          </p:cNvPr>
          <p:cNvSpPr txBox="1"/>
          <p:nvPr/>
        </p:nvSpPr>
        <p:spPr>
          <a:xfrm>
            <a:off x="1852571" y="4525058"/>
            <a:ext cx="1677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494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700" y="6412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Chuyển đổi Số Là Gì? Làm Sao để Chuyển đổi Số Trong Doanh Nghiệp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4" y="1067009"/>
            <a:ext cx="5483225" cy="49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93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2100" y="1595591"/>
            <a:ext cx="98044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1:</a:t>
            </a:r>
            <a:r>
              <a:rPr lang="vi-VN" sz="2800" dirty="0">
                <a:latin typeface="+mj-lt"/>
              </a:rPr>
              <a:t> Xác định ý nghĩa của </a:t>
            </a:r>
            <a:r>
              <a:rPr lang="vi-VN" sz="2800" b="1" dirty="0">
                <a:latin typeface="+mj-lt"/>
              </a:rPr>
              <a:t>Chuyển đổi số</a:t>
            </a:r>
            <a:r>
              <a:rPr lang="vi-VN" sz="2800" dirty="0">
                <a:latin typeface="+mj-lt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 smtClean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2:</a:t>
            </a:r>
            <a:r>
              <a:rPr lang="vi-VN" sz="2800" dirty="0">
                <a:latin typeface="+mj-lt"/>
              </a:rPr>
              <a:t> Đánh giá hiện trạng và mong muốn 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3:</a:t>
            </a:r>
            <a:r>
              <a:rPr lang="vi-VN" sz="2800" dirty="0">
                <a:latin typeface="+mj-lt"/>
              </a:rPr>
              <a:t> Xây dựng chiến lược </a:t>
            </a:r>
            <a:r>
              <a:rPr lang="vi-VN" sz="2800" b="1" dirty="0">
                <a:latin typeface="+mj-lt"/>
              </a:rPr>
              <a:t>Chuyển đổi số</a:t>
            </a:r>
            <a:endParaRPr lang="vi-VN" sz="2800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4:</a:t>
            </a:r>
            <a:r>
              <a:rPr lang="vi-VN" sz="2800" dirty="0">
                <a:latin typeface="+mj-lt"/>
              </a:rPr>
              <a:t> Lập kế hoạch thực hiện chi tiết.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5: </a:t>
            </a:r>
            <a:r>
              <a:rPr lang="vi-VN" sz="2800" dirty="0">
                <a:latin typeface="+mj-lt"/>
              </a:rPr>
              <a:t>Xây dựng nền tảng dữ liệu, công nghệ</a:t>
            </a:r>
          </a:p>
          <a:p>
            <a:pPr>
              <a:spcBef>
                <a:spcPts val="600"/>
              </a:spcBef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Bước 6:</a:t>
            </a:r>
            <a:r>
              <a:rPr lang="vi-VN" sz="2800" dirty="0">
                <a:latin typeface="+mj-lt"/>
              </a:rPr>
              <a:t> Chuẩn bị đội ngũ nhân lực thích hợp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36700" y="6412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46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C:\Users\HBC\OneDrive\NAM HOC 2022_2023\CHUYEN DOI SO\quy trin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r="2572"/>
          <a:stretch/>
        </p:blipFill>
        <p:spPr bwMode="auto">
          <a:xfrm>
            <a:off x="1116549" y="291183"/>
            <a:ext cx="10480099" cy="62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29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438346" y="291183"/>
            <a:ext cx="11359299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49B001-E83A-4B77-8434-7749C27DFB4D}"/>
              </a:ext>
            </a:extLst>
          </p:cNvPr>
          <p:cNvSpPr txBox="1"/>
          <p:nvPr/>
        </p:nvSpPr>
        <p:spPr>
          <a:xfrm>
            <a:off x="2607354" y="1003549"/>
            <a:ext cx="7018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VNI-Franko" pitchFamily="2" charset="0"/>
              </a:rPr>
              <a:t>NOÄI DUNG</a:t>
            </a:r>
            <a:endParaRPr lang="en-US" sz="5400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VNI-Franko" pitchFamily="2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AA10C42-8A6D-58D0-C10F-78190248C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538076"/>
              </p:ext>
            </p:extLst>
          </p:nvPr>
        </p:nvGraphicFramePr>
        <p:xfrm>
          <a:off x="1936071" y="10552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4130" y="911216"/>
            <a:ext cx="42113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4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7" y="467485"/>
            <a:ext cx="8569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1064" y="1345527"/>
            <a:ext cx="9450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06626" y="884689"/>
            <a:ext cx="7842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Chuyển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F9B99A-46E7-774C-A2CD-32819B4E354F}"/>
              </a:ext>
            </a:extLst>
          </p:cNvPr>
          <p:cNvGrpSpPr/>
          <p:nvPr/>
        </p:nvGrpSpPr>
        <p:grpSpPr>
          <a:xfrm>
            <a:off x="1669416" y="2768373"/>
            <a:ext cx="9553087" cy="1107998"/>
            <a:chOff x="2327539" y="-2819810"/>
            <a:chExt cx="4911461" cy="514013"/>
          </a:xfrm>
        </p:grpSpPr>
        <p:sp>
          <p:nvSpPr>
            <p:cNvPr id="3" name="Rounded Rectangle 23">
              <a:extLst>
                <a:ext uri="{FF2B5EF4-FFF2-40B4-BE49-F238E27FC236}">
                  <a16:creationId xmlns:a16="http://schemas.microsoft.com/office/drawing/2014/main" id="{9DE609E3-E29B-15CF-7565-3DCFAD54FF68}"/>
                </a:ext>
              </a:extLst>
            </p:cNvPr>
            <p:cNvSpPr/>
            <p:nvPr/>
          </p:nvSpPr>
          <p:spPr>
            <a:xfrm>
              <a:off x="2593077" y="-2780467"/>
              <a:ext cx="4645923" cy="41380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51F3D2-7E04-ED4E-0A61-F9C12F2592FE}"/>
                </a:ext>
              </a:extLst>
            </p:cNvPr>
            <p:cNvSpPr/>
            <p:nvPr/>
          </p:nvSpPr>
          <p:spPr>
            <a:xfrm>
              <a:off x="2327539" y="-2810504"/>
              <a:ext cx="504327" cy="47454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8414F7-EB94-D2A6-BD35-21257AAC5AB4}"/>
                </a:ext>
              </a:extLst>
            </p:cNvPr>
            <p:cNvSpPr/>
            <p:nvPr/>
          </p:nvSpPr>
          <p:spPr>
            <a:xfrm>
              <a:off x="2888471" y="-2789820"/>
              <a:ext cx="4334444" cy="442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73FB86D-D9F7-DE0E-9F47-D0D158F2E086}"/>
                </a:ext>
              </a:extLst>
            </p:cNvPr>
            <p:cNvSpPr/>
            <p:nvPr/>
          </p:nvSpPr>
          <p:spPr>
            <a:xfrm>
              <a:off x="2452240" y="-2819810"/>
              <a:ext cx="344966" cy="514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kern="0" dirty="0">
                  <a:ln w="11430"/>
                  <a:solidFill>
                    <a:srgbClr val="CCCCCC">
                      <a:lumMod val="10000"/>
                    </a:srgbClr>
                  </a:solidFill>
                  <a:latin typeface="VNI-Swiss-Condense" pitchFamily="2" charset="0"/>
                  <a:cs typeface="+mn-cs"/>
                </a:rPr>
                <a:t>1</a:t>
              </a:r>
              <a:endParaRPr lang="en-US" sz="6600" dirty="0">
                <a:solidFill>
                  <a:srgbClr val="CCCCCC">
                    <a:lumMod val="10000"/>
                  </a:srgbClr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334ED03-E7E0-C13D-30D7-26BEE8DF9B2C}"/>
              </a:ext>
            </a:extLst>
          </p:cNvPr>
          <p:cNvGrpSpPr/>
          <p:nvPr/>
        </p:nvGrpSpPr>
        <p:grpSpPr>
          <a:xfrm>
            <a:off x="1676044" y="3954434"/>
            <a:ext cx="9553087" cy="1107998"/>
            <a:chOff x="2327539" y="-2819810"/>
            <a:chExt cx="4911461" cy="514013"/>
          </a:xfrm>
        </p:grpSpPr>
        <p:sp>
          <p:nvSpPr>
            <p:cNvPr id="72" name="Rounded Rectangle 23">
              <a:extLst>
                <a:ext uri="{FF2B5EF4-FFF2-40B4-BE49-F238E27FC236}">
                  <a16:creationId xmlns:a16="http://schemas.microsoft.com/office/drawing/2014/main" id="{490B19B5-1C9E-85A9-14A5-F81DFE4E076C}"/>
                </a:ext>
              </a:extLst>
            </p:cNvPr>
            <p:cNvSpPr/>
            <p:nvPr/>
          </p:nvSpPr>
          <p:spPr>
            <a:xfrm>
              <a:off x="2593077" y="-2780467"/>
              <a:ext cx="4645923" cy="413809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9C6209C-0F26-2FA2-C648-66A3560B8C83}"/>
                </a:ext>
              </a:extLst>
            </p:cNvPr>
            <p:cNvSpPr/>
            <p:nvPr/>
          </p:nvSpPr>
          <p:spPr>
            <a:xfrm>
              <a:off x="2327539" y="-2810504"/>
              <a:ext cx="504327" cy="474545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555D410-CF92-4779-FF6D-B6A378561E49}"/>
                </a:ext>
              </a:extLst>
            </p:cNvPr>
            <p:cNvSpPr/>
            <p:nvPr/>
          </p:nvSpPr>
          <p:spPr>
            <a:xfrm>
              <a:off x="2888471" y="-2789820"/>
              <a:ext cx="4334444" cy="442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195BBF4-0D2B-2FA1-3A17-1DFB0327B300}"/>
                </a:ext>
              </a:extLst>
            </p:cNvPr>
            <p:cNvSpPr/>
            <p:nvPr/>
          </p:nvSpPr>
          <p:spPr>
            <a:xfrm>
              <a:off x="2452240" y="-2819810"/>
              <a:ext cx="344966" cy="514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kern="0" dirty="0">
                  <a:ln w="11430"/>
                  <a:solidFill>
                    <a:srgbClr val="CCCCCC">
                      <a:lumMod val="10000"/>
                    </a:srgbClr>
                  </a:solidFill>
                  <a:latin typeface="VNI-Swiss-Condense" pitchFamily="2" charset="0"/>
                  <a:cs typeface="+mn-cs"/>
                </a:rPr>
                <a:t>2</a:t>
              </a:r>
              <a:endParaRPr lang="en-US" sz="6600" dirty="0">
                <a:solidFill>
                  <a:srgbClr val="CCCCCC">
                    <a:lumMod val="10000"/>
                  </a:srgbClr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788CF0-BEA8-79B3-8651-03DC992D7F0C}"/>
              </a:ext>
            </a:extLst>
          </p:cNvPr>
          <p:cNvGrpSpPr/>
          <p:nvPr/>
        </p:nvGrpSpPr>
        <p:grpSpPr>
          <a:xfrm>
            <a:off x="1682672" y="5147127"/>
            <a:ext cx="9553087" cy="1107998"/>
            <a:chOff x="2327539" y="-2819810"/>
            <a:chExt cx="4911461" cy="514013"/>
          </a:xfrm>
        </p:grpSpPr>
        <p:sp>
          <p:nvSpPr>
            <p:cNvPr id="77" name="Rounded Rectangle 23">
              <a:extLst>
                <a:ext uri="{FF2B5EF4-FFF2-40B4-BE49-F238E27FC236}">
                  <a16:creationId xmlns:a16="http://schemas.microsoft.com/office/drawing/2014/main" id="{9DD2C2ED-6167-FA2C-A94B-48B6405C2924}"/>
                </a:ext>
              </a:extLst>
            </p:cNvPr>
            <p:cNvSpPr/>
            <p:nvPr/>
          </p:nvSpPr>
          <p:spPr>
            <a:xfrm>
              <a:off x="2593077" y="-2780467"/>
              <a:ext cx="4645923" cy="413809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1CC7831-D7D2-BFD5-03CB-A199B2B316C2}"/>
                </a:ext>
              </a:extLst>
            </p:cNvPr>
            <p:cNvSpPr/>
            <p:nvPr/>
          </p:nvSpPr>
          <p:spPr>
            <a:xfrm>
              <a:off x="2327539" y="-2810504"/>
              <a:ext cx="504327" cy="474545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F2FDF7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CCCC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0DAA45B-686F-9F7A-0495-06E11620E124}"/>
                </a:ext>
              </a:extLst>
            </p:cNvPr>
            <p:cNvSpPr/>
            <p:nvPr/>
          </p:nvSpPr>
          <p:spPr>
            <a:xfrm>
              <a:off x="2888471" y="-2789820"/>
              <a:ext cx="4334444" cy="442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03C6182-DAEB-435B-84CF-A3EFFC3E9176}"/>
                </a:ext>
              </a:extLst>
            </p:cNvPr>
            <p:cNvSpPr/>
            <p:nvPr/>
          </p:nvSpPr>
          <p:spPr>
            <a:xfrm>
              <a:off x="2452240" y="-2819810"/>
              <a:ext cx="344966" cy="514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kern="0" dirty="0">
                  <a:ln w="11430"/>
                  <a:solidFill>
                    <a:srgbClr val="CCCCCC">
                      <a:lumMod val="10000"/>
                    </a:srgbClr>
                  </a:solidFill>
                  <a:latin typeface="VNI-Swiss-Condense" pitchFamily="2" charset="0"/>
                  <a:cs typeface="+mn-cs"/>
                </a:rPr>
                <a:t>3</a:t>
              </a:r>
              <a:endParaRPr lang="en-US" sz="6600" dirty="0">
                <a:solidFill>
                  <a:srgbClr val="CCCCCC">
                    <a:lumMod val="10000"/>
                  </a:srgbClr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98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C:\Users\HBC\OneDrive\NAM HOC 2022_2023\CHUYEN DOI SO\c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187449"/>
            <a:ext cx="10347419" cy="47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63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371170"/>
            <a:ext cx="2366044" cy="95410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540021"/>
            <a:ext cx="7340600" cy="48320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 descr="chuyển đổi số trong giáo dục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5" t="11420" r="832" b="1011"/>
          <a:stretch/>
        </p:blipFill>
        <p:spPr bwMode="auto">
          <a:xfrm>
            <a:off x="1418556" y="2327199"/>
            <a:ext cx="2366044" cy="1953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95804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269570"/>
            <a:ext cx="2366044" cy="138499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819421"/>
            <a:ext cx="7340600" cy="423192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laptop, smartphone,…)</a:t>
            </a:r>
          </a:p>
          <a:p>
            <a:pPr lvl="0" algn="just" fontAlgn="base"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chuyển đổi số trong giáo dụ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56" y="2200409"/>
            <a:ext cx="2366044" cy="19474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5912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243854"/>
            <a:ext cx="2366044" cy="181588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85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2800" b="1" dirty="0">
              <a:ln w="28575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603521"/>
            <a:ext cx="7340600" cy="489364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 descr="chuyển đổi số trong giáo dụ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97" y="2055284"/>
            <a:ext cx="2366203" cy="19846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02846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102955"/>
            <a:ext cx="2366044" cy="181588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524009"/>
            <a:ext cx="7340600" cy="489364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56" y="1923194"/>
            <a:ext cx="2366203" cy="198460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11941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269570"/>
            <a:ext cx="2366044" cy="1384995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603521"/>
            <a:ext cx="7340600" cy="489364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 data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IoT (Internet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hay Blockchain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56" y="2393244"/>
            <a:ext cx="2366044" cy="16895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80308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593986" y="467485"/>
            <a:ext cx="9340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TRƯỜNG THCS NGUYỄN DU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556" y="4269570"/>
            <a:ext cx="2366044" cy="95410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1484253"/>
            <a:ext cx="7340600" cy="489364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E-learning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93984" y="990705"/>
            <a:ext cx="965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chuyen-doi-so-giao-duc-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56" y="2316479"/>
            <a:ext cx="2366044" cy="17959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35686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716157" y="1387473"/>
            <a:ext cx="95709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2030”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749/QĐ-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3/6/2020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100%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75E07-6E9B-8ABF-3726-0162A8EBBB0D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DU </a:t>
            </a:r>
            <a:r>
              <a:rPr lang="en-US" sz="28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THỰC 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16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729410" y="1239177"/>
            <a:ext cx="948486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CBCE9-0CF8-3F3E-27EE-059326F399E7}"/>
              </a:ext>
            </a:extLst>
          </p:cNvPr>
          <p:cNvSpPr txBox="1"/>
          <p:nvPr/>
        </p:nvSpPr>
        <p:spPr>
          <a:xfrm>
            <a:off x="1558140" y="323137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43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1EDE4-D7AE-66F3-2460-91B6CC1A0431}"/>
              </a:ext>
            </a:extLst>
          </p:cNvPr>
          <p:cNvSpPr txBox="1"/>
          <p:nvPr/>
        </p:nvSpPr>
        <p:spPr>
          <a:xfrm>
            <a:off x="1687279" y="43384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1. Chuyển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đổi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A1BE2-04EB-BBB7-85C3-9E02E041BA34}"/>
              </a:ext>
            </a:extLst>
          </p:cNvPr>
          <p:cNvSpPr txBox="1"/>
          <p:nvPr/>
        </p:nvSpPr>
        <p:spPr>
          <a:xfrm>
            <a:off x="1736271" y="4826620"/>
            <a:ext cx="97100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effectLst/>
                <a:latin typeface="+mj-lt"/>
              </a:rPr>
              <a:t>Chuyển đổi số là: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quá trình thay đổi tổng thể và toàn diện của cá nhân, tổ chức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về cách sống, cách làm việc và phương thức sản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800" b="0" dirty="0">
                <a:solidFill>
                  <a:srgbClr val="000000"/>
                </a:solidFill>
                <a:effectLst/>
                <a:latin typeface="+mj-lt"/>
              </a:rPr>
              <a:t>xuất dựa trên các công nghệ số</a:t>
            </a:r>
            <a:r>
              <a:rPr lang="en-US" sz="2800" b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E776A6-836B-FE48-7C85-B4302224A5B1}"/>
              </a:ext>
            </a:extLst>
          </p:cNvPr>
          <p:cNvSpPr/>
          <p:nvPr/>
        </p:nvSpPr>
        <p:spPr>
          <a:xfrm>
            <a:off x="3826838" y="737322"/>
            <a:ext cx="5036234" cy="285328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BC878F-5BD8-F327-A432-D95A83C237A7}"/>
              </a:ext>
            </a:extLst>
          </p:cNvPr>
          <p:cNvSpPr txBox="1"/>
          <p:nvPr/>
        </p:nvSpPr>
        <p:spPr>
          <a:xfrm>
            <a:off x="1695587" y="3803704"/>
            <a:ext cx="7481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I. TỔNG QUAN VỀ CHUYỂN ĐỔI SỐ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04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710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82%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5.000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7.000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31.000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8/2022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Lao động - Xã hội</a:t>
            </a:r>
            <a:r>
              <a:rPr lang="en-US" sz="20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565725"/>
            <a:ext cx="8571204" cy="33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6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794850"/>
            <a:ext cx="96130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565725"/>
            <a:ext cx="8571204" cy="33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9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tin…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565725"/>
            <a:ext cx="8571204" cy="33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4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75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Đăk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24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truong.csdl.moet.gov.vn;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ETEP, TEMIS;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MISA,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SMS, Facebook,....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565725"/>
            <a:ext cx="8571204" cy="33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62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750"/>
              </a:spcAft>
            </a:pP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75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565725"/>
            <a:ext cx="8571204" cy="33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Aft>
                <a:spcPts val="75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67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an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30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15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Big data, AI, Blockchain…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20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(click)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41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1EDE4-D7AE-66F3-2460-91B6CC1A0431}"/>
              </a:ext>
            </a:extLst>
          </p:cNvPr>
          <p:cNvSpPr txBox="1"/>
          <p:nvPr/>
        </p:nvSpPr>
        <p:spPr>
          <a:xfrm>
            <a:off x="1687279" y="38896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Ứng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dụng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CNTT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A1BE2-04EB-BBB7-85C3-9E02E041BA34}"/>
              </a:ext>
            </a:extLst>
          </p:cNvPr>
          <p:cNvSpPr txBox="1"/>
          <p:nvPr/>
        </p:nvSpPr>
        <p:spPr>
          <a:xfrm>
            <a:off x="1736271" y="4372190"/>
            <a:ext cx="97100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E776A6-836B-FE48-7C85-B4302224A5B1}"/>
              </a:ext>
            </a:extLst>
          </p:cNvPr>
          <p:cNvSpPr/>
          <p:nvPr/>
        </p:nvSpPr>
        <p:spPr>
          <a:xfrm>
            <a:off x="3826838" y="737322"/>
            <a:ext cx="5036234" cy="285328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28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Covid-19.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03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2019-2020, 2020-2021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2021-2022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Covid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63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905690"/>
            <a:ext cx="948486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75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GIÁO DỤC - ĐÀO TẠO </a:t>
            </a:r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79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822560"/>
            <a:ext cx="9484860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</a:pP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CNTT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ngũ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huấn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sẵn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Website, Facebook,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47909" y="1822560"/>
            <a:ext cx="9484860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BGH;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5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y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eb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76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9730-29AE-D125-913F-75CE5F84ED43}"/>
              </a:ext>
            </a:extLst>
          </p:cNvPr>
          <p:cNvSpPr txBox="1"/>
          <p:nvPr/>
        </p:nvSpPr>
        <p:spPr>
          <a:xfrm>
            <a:off x="1619418" y="1847636"/>
            <a:ext cx="94848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75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BC16A-93EC-83A5-CCA0-19CEEDF100AB}"/>
              </a:ext>
            </a:extLst>
          </p:cNvPr>
          <p:cNvSpPr txBox="1"/>
          <p:nvPr/>
        </p:nvSpPr>
        <p:spPr>
          <a:xfrm>
            <a:off x="1593986" y="467485"/>
            <a:ext cx="97979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III.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SỐ TRONG TRƯỜNG THCS NGUYỄN DU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THỰC TRẠNG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GIẢI 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81695-11E3-4DD1-C032-BC96F381A76E}"/>
              </a:ext>
            </a:extLst>
          </p:cNvPr>
          <p:cNvSpPr txBox="1"/>
          <p:nvPr/>
        </p:nvSpPr>
        <p:spPr>
          <a:xfrm>
            <a:off x="1647909" y="1382840"/>
            <a:ext cx="8571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3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1" y="270863"/>
            <a:ext cx="10762134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96C281-F009-47FA-B66C-E46AA7DEA1D1}"/>
              </a:ext>
            </a:extLst>
          </p:cNvPr>
          <p:cNvSpPr txBox="1"/>
          <p:nvPr/>
        </p:nvSpPr>
        <p:spPr>
          <a:xfrm>
            <a:off x="2441439" y="3444241"/>
            <a:ext cx="857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Kính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chuùc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quyù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Thaày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Coâ</a:t>
            </a:r>
            <a:endParaRPr lang="en-US" sz="4400" dirty="0">
              <a:solidFill>
                <a:srgbClr val="00B050"/>
              </a:solidFill>
              <a:latin typeface="VNI-Butlong" panose="000004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Lôøi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chuùc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söùc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khoûe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,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haïnh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VNI-Butlong" panose="00000400000000000000" pitchFamily="2" charset="0"/>
              </a:rPr>
              <a:t>phuùc</a:t>
            </a:r>
            <a:r>
              <a:rPr lang="en-US" sz="4400" dirty="0">
                <a:solidFill>
                  <a:srgbClr val="00B050"/>
                </a:solidFill>
                <a:latin typeface="VNI-Butlong" panose="00000400000000000000" pitchFamily="2" charset="0"/>
              </a:rPr>
              <a:t>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10D2D8-20C9-4120-A901-0427BE4CBB23}"/>
              </a:ext>
            </a:extLst>
          </p:cNvPr>
          <p:cNvSpPr txBox="1"/>
          <p:nvPr/>
        </p:nvSpPr>
        <p:spPr>
          <a:xfrm>
            <a:off x="3215640" y="1737361"/>
            <a:ext cx="703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CAÙM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ÔN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QUYÙ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THAÀY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COÂ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ÑAÕ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CHUÙ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YÙ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VNI-Franko" pitchFamily="2" charset="0"/>
              </a:rPr>
              <a:t>LAÉNG</a:t>
            </a:r>
            <a:r>
              <a:rPr lang="en-US" sz="4400" dirty="0">
                <a:solidFill>
                  <a:srgbClr val="0070C0"/>
                </a:solidFill>
                <a:latin typeface="VNI-Franko" pitchFamily="2" charset="0"/>
              </a:rPr>
              <a:t> NGHE</a:t>
            </a:r>
          </a:p>
        </p:txBody>
      </p:sp>
    </p:spTree>
    <p:extLst>
      <p:ext uri="{BB962C8B-B14F-4D97-AF65-F5344CB8AC3E}">
        <p14:creationId xmlns:p14="http://schemas.microsoft.com/office/powerpoint/2010/main" val="352416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411385-B936-9F53-4DB0-52F73153AA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57831"/>
              </p:ext>
            </p:extLst>
          </p:nvPr>
        </p:nvGraphicFramePr>
        <p:xfrm>
          <a:off x="1269077" y="3639096"/>
          <a:ext cx="10169236" cy="2743200"/>
        </p:xfrm>
        <a:graphic>
          <a:graphicData uri="http://schemas.openxmlformats.org/drawingml/2006/table">
            <a:tbl>
              <a:tblPr/>
              <a:tblGrid>
                <a:gridCol w="5084618">
                  <a:extLst>
                    <a:ext uri="{9D8B030D-6E8A-4147-A177-3AD203B41FA5}">
                      <a16:colId xmlns:a16="http://schemas.microsoft.com/office/drawing/2014/main" val="1849958174"/>
                    </a:ext>
                  </a:extLst>
                </a:gridCol>
                <a:gridCol w="5084618">
                  <a:extLst>
                    <a:ext uri="{9D8B030D-6E8A-4147-A177-3AD203B41FA5}">
                      <a16:colId xmlns:a16="http://schemas.microsoft.com/office/drawing/2014/main" val="3281094443"/>
                    </a:ext>
                  </a:extLst>
                </a:gridCol>
              </a:tblGrid>
              <a:tr h="451007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tin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747525"/>
                  </a:ext>
                </a:extLst>
              </a:tr>
              <a:tr h="2161075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 dụng công nghệ thông tin là tối ưu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hóa quy trình đã có, theo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mô hình hoạt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động đã có, để cung cấp dịch vụ đã có.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trình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hoạt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cấp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hoặc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cấp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mới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99974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88D66A8F-DD25-2348-27AE-8A18060EB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220" y="2920063"/>
            <a:ext cx="10429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Chuyển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294617-66F6-4707-3253-E7034ECA4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96" y="433115"/>
            <a:ext cx="2523935" cy="252393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8568E88-3AD1-8145-1976-C7046530961A}"/>
              </a:ext>
            </a:extLst>
          </p:cNvPr>
          <p:cNvSpPr/>
          <p:nvPr/>
        </p:nvSpPr>
        <p:spPr>
          <a:xfrm>
            <a:off x="7467008" y="461635"/>
            <a:ext cx="2605460" cy="2523935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41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A8BF5F-9EF5-1EF8-1A78-32488243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66162"/>
              </p:ext>
            </p:extLst>
          </p:nvPr>
        </p:nvGraphicFramePr>
        <p:xfrm>
          <a:off x="1262742" y="564672"/>
          <a:ext cx="10205356" cy="5741941"/>
        </p:xfrm>
        <a:graphic>
          <a:graphicData uri="http://schemas.openxmlformats.org/drawingml/2006/table">
            <a:tbl>
              <a:tblPr/>
              <a:tblGrid>
                <a:gridCol w="1929345">
                  <a:extLst>
                    <a:ext uri="{9D8B030D-6E8A-4147-A177-3AD203B41FA5}">
                      <a16:colId xmlns:a16="http://schemas.microsoft.com/office/drawing/2014/main" val="232611185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3688366511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3241477674"/>
                    </a:ext>
                  </a:extLst>
                </a:gridCol>
                <a:gridCol w="2900447">
                  <a:extLst>
                    <a:ext uri="{9D8B030D-6E8A-4147-A177-3AD203B41FA5}">
                      <a16:colId xmlns:a16="http://schemas.microsoft.com/office/drawing/2014/main" val="1664136267"/>
                    </a:ext>
                  </a:extLst>
                </a:gridCol>
              </a:tblGrid>
              <a:tr h="97589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Phương thức</a:t>
                      </a:r>
                      <a:b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truyền thống</a:t>
                      </a:r>
                      <a:endParaRPr lang="vi-VN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tin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43"/>
                  </a:ext>
                </a:extLst>
              </a:tr>
              <a:tr h="4722093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sản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xuất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ty xuất bản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 bán sách 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ngoài thị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trường.</a:t>
                      </a:r>
                      <a:endParaRPr lang="vi-VN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 ty số hóa tài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liệu và xuất bản đĩa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CD. Bán ra ngoài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trường.</a:t>
                      </a:r>
                      <a:endParaRPr lang="vi-VN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ty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xuất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đĩa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CD,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thay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sản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phẩm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mô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cập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trực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tuyến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mình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2785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90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A8BF5F-9EF5-1EF8-1A78-32488243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14684"/>
              </p:ext>
            </p:extLst>
          </p:nvPr>
        </p:nvGraphicFramePr>
        <p:xfrm>
          <a:off x="1262742" y="564672"/>
          <a:ext cx="10205356" cy="3994628"/>
        </p:xfrm>
        <a:graphic>
          <a:graphicData uri="http://schemas.openxmlformats.org/drawingml/2006/table">
            <a:tbl>
              <a:tblPr/>
              <a:tblGrid>
                <a:gridCol w="1929345">
                  <a:extLst>
                    <a:ext uri="{9D8B030D-6E8A-4147-A177-3AD203B41FA5}">
                      <a16:colId xmlns:a16="http://schemas.microsoft.com/office/drawing/2014/main" val="232611185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3688366511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3241477674"/>
                    </a:ext>
                  </a:extLst>
                </a:gridCol>
                <a:gridCol w="2900447">
                  <a:extLst>
                    <a:ext uri="{9D8B030D-6E8A-4147-A177-3AD203B41FA5}">
                      <a16:colId xmlns:a16="http://schemas.microsoft.com/office/drawing/2014/main" val="1664136267"/>
                    </a:ext>
                  </a:extLst>
                </a:gridCol>
              </a:tblGrid>
              <a:tr h="97589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Phương thức</a:t>
                      </a:r>
                      <a:b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truyền thống</a:t>
                      </a:r>
                      <a:endParaRPr lang="vi-VN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tin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43"/>
                  </a:ext>
                </a:extLst>
              </a:tr>
              <a:tr h="301872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đi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chợ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chợ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hàng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hóa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trả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tiền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mặt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chợ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mua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hàng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hóa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và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chuyển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tiền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trả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qua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tài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khoản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Quét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mã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QR)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Đặt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hàng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trực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tuyến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và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thanh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toán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trực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tuyến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giao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hàng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tại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nhà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2785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31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A8BF5F-9EF5-1EF8-1A78-32488243C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76092"/>
              </p:ext>
            </p:extLst>
          </p:nvPr>
        </p:nvGraphicFramePr>
        <p:xfrm>
          <a:off x="1262742" y="564672"/>
          <a:ext cx="10205356" cy="4907819"/>
        </p:xfrm>
        <a:graphic>
          <a:graphicData uri="http://schemas.openxmlformats.org/drawingml/2006/table">
            <a:tbl>
              <a:tblPr/>
              <a:tblGrid>
                <a:gridCol w="1929345">
                  <a:extLst>
                    <a:ext uri="{9D8B030D-6E8A-4147-A177-3AD203B41FA5}">
                      <a16:colId xmlns:a16="http://schemas.microsoft.com/office/drawing/2014/main" val="2326111851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3688366511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3241477674"/>
                    </a:ext>
                  </a:extLst>
                </a:gridCol>
                <a:gridCol w="2900447">
                  <a:extLst>
                    <a:ext uri="{9D8B030D-6E8A-4147-A177-3AD203B41FA5}">
                      <a16:colId xmlns:a16="http://schemas.microsoft.com/office/drawing/2014/main" val="1664136267"/>
                    </a:ext>
                  </a:extLst>
                </a:gridCol>
              </a:tblGrid>
              <a:tr h="97589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Phương thức</a:t>
                      </a:r>
                      <a:b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truyền thống</a:t>
                      </a:r>
                      <a:endParaRPr lang="vi-VN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tin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Chuyển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7343"/>
                  </a:ext>
                </a:extLst>
              </a:tr>
              <a:tr h="3018729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</a:p>
                    <a:p>
                      <a:pPr algn="ctr"/>
                      <a:r>
                        <a:rPr lang="en-US" sz="28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800" b="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về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văn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</a:t>
                      </a:r>
                      <a:r>
                        <a:rPr lang="en-US" sz="2800" b="0" i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</a:endParaRPr>
                    </a:p>
                  </a:txBody>
                  <a:tcPr marL="72122" marR="72122" marT="36061" marB="360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Cán bộ xử lý công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việc trên giấy tờ và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trao đổi trực tiếp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Cán bộ sử dụng</a:t>
                      </a:r>
                      <a:b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máy tính soạn thảo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văn bản, in, trình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ký và trao đổi trực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tiếp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Sử dụng công nghệ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để soạn thảo trực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tuyến, chỉnh sửa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trực tuyến, ký trực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tuyến, trao đổi trực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tuyến trên môi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trường sử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dụng các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công</a:t>
                      </a:r>
                      <a:r>
                        <a:rPr lang="en-US" sz="2800" b="0" i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nghệ số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2785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593FA1-DD4D-4A60-8455-356CCC329B3E}"/>
              </a:ext>
            </a:extLst>
          </p:cNvPr>
          <p:cNvSpPr/>
          <p:nvPr/>
        </p:nvSpPr>
        <p:spPr>
          <a:xfrm>
            <a:off x="169682" y="94267"/>
            <a:ext cx="11896627" cy="6683605"/>
          </a:xfrm>
          <a:prstGeom prst="roundRect">
            <a:avLst>
              <a:gd name="adj" fmla="val 4381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644C25-78F7-4B50-A31E-29C0A036C258}"/>
              </a:ext>
            </a:extLst>
          </p:cNvPr>
          <p:cNvSpPr/>
          <p:nvPr/>
        </p:nvSpPr>
        <p:spPr>
          <a:xfrm>
            <a:off x="1116550" y="291183"/>
            <a:ext cx="10681095" cy="62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F3E0EAB-9B9F-4E99-9E22-60D7AD8D7815}"/>
              </a:ext>
            </a:extLst>
          </p:cNvPr>
          <p:cNvGrpSpPr/>
          <p:nvPr/>
        </p:nvGrpSpPr>
        <p:grpSpPr>
          <a:xfrm>
            <a:off x="53677" y="884129"/>
            <a:ext cx="852026" cy="5004272"/>
            <a:chOff x="53677" y="802849"/>
            <a:chExt cx="852026" cy="50042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5924E4-7746-462B-99E2-C0AAD3CBA741}"/>
                </a:ext>
              </a:extLst>
            </p:cNvPr>
            <p:cNvGrpSpPr/>
            <p:nvPr/>
          </p:nvGrpSpPr>
          <p:grpSpPr>
            <a:xfrm>
              <a:off x="53677" y="802849"/>
              <a:ext cx="852026" cy="320512"/>
              <a:chOff x="43517" y="650449"/>
              <a:chExt cx="852026" cy="32051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5A5565-94F4-4DBC-8E1E-A5561E70F456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BF00A2A-A47D-44C9-A472-D7302FCBD80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2F8BEC1-6A5C-4360-8F71-CBB78F5131D9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08624-42E0-4B47-96DB-D43F536896AF}"/>
                </a:ext>
              </a:extLst>
            </p:cNvPr>
            <p:cNvGrpSpPr/>
            <p:nvPr/>
          </p:nvGrpSpPr>
          <p:grpSpPr>
            <a:xfrm>
              <a:off x="53677" y="1583476"/>
              <a:ext cx="852026" cy="320512"/>
              <a:chOff x="43517" y="650449"/>
              <a:chExt cx="852026" cy="32051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8BE313A-10BA-49CC-9B27-1E3C6EEFDEA1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D74F98-D127-446C-BE18-4CF123A1912A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1D979B-AA44-4BCC-BA3C-B16E5CA5C74A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70EB55B-F4D3-4659-B164-A92BEAD59B32}"/>
                </a:ext>
              </a:extLst>
            </p:cNvPr>
            <p:cNvGrpSpPr/>
            <p:nvPr/>
          </p:nvGrpSpPr>
          <p:grpSpPr>
            <a:xfrm>
              <a:off x="53677" y="2364103"/>
              <a:ext cx="852026" cy="320512"/>
              <a:chOff x="43517" y="650449"/>
              <a:chExt cx="852026" cy="32051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59828B4-A01D-4322-ACCB-8091872C5FA9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4D70416-9338-4F3F-B194-E0B68CB4D8A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72D3583-4A21-482A-B242-9786FCECDF9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97F9BF-347A-4836-83FB-F60961CBACFA}"/>
                </a:ext>
              </a:extLst>
            </p:cNvPr>
            <p:cNvGrpSpPr/>
            <p:nvPr/>
          </p:nvGrpSpPr>
          <p:grpSpPr>
            <a:xfrm>
              <a:off x="53677" y="3144730"/>
              <a:ext cx="852026" cy="320512"/>
              <a:chOff x="43517" y="650449"/>
              <a:chExt cx="852026" cy="32051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A1A5126-1D8C-432D-BADF-B3A85553682F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704FC5B-6BF8-4205-A4BC-10173CF58441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4747FE0-4359-4615-828D-CE5A590B8C0C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F741CE3-980A-41AA-BA47-21AA3DDDCFB8}"/>
                </a:ext>
              </a:extLst>
            </p:cNvPr>
            <p:cNvGrpSpPr/>
            <p:nvPr/>
          </p:nvGrpSpPr>
          <p:grpSpPr>
            <a:xfrm>
              <a:off x="53677" y="4705984"/>
              <a:ext cx="852026" cy="320512"/>
              <a:chOff x="43517" y="650449"/>
              <a:chExt cx="852026" cy="32051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5836D2-DA77-4EBA-8108-FC4F56795BA7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6005C13-6DBA-417B-8A27-F514A2DF2BA0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9CDAF00B-FEB0-40B6-B755-CF9B6356BF08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4EC5B35-E717-42CD-8818-A9D1964B7EAD}"/>
                </a:ext>
              </a:extLst>
            </p:cNvPr>
            <p:cNvGrpSpPr/>
            <p:nvPr/>
          </p:nvGrpSpPr>
          <p:grpSpPr>
            <a:xfrm>
              <a:off x="53677" y="5486609"/>
              <a:ext cx="852026" cy="320512"/>
              <a:chOff x="43517" y="650449"/>
              <a:chExt cx="852026" cy="32051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357F8C9-0E37-4665-A8AA-B5258243F79E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E7C3A12-81CE-46F9-8B88-84E89016461D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D06E347-907F-4097-AE6E-E25007B21F83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E02219-6EDE-4DAE-9D67-F056A4251E02}"/>
                </a:ext>
              </a:extLst>
            </p:cNvPr>
            <p:cNvGrpSpPr/>
            <p:nvPr/>
          </p:nvGrpSpPr>
          <p:grpSpPr>
            <a:xfrm>
              <a:off x="53677" y="3925357"/>
              <a:ext cx="852026" cy="320512"/>
              <a:chOff x="43517" y="650449"/>
              <a:chExt cx="852026" cy="32051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B586F4-18FD-4FFE-807A-98BB63A14802}"/>
                  </a:ext>
                </a:extLst>
              </p:cNvPr>
              <p:cNvSpPr/>
              <p:nvPr/>
            </p:nvSpPr>
            <p:spPr>
              <a:xfrm>
                <a:off x="575031" y="650449"/>
                <a:ext cx="320512" cy="3205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4B67C0D-8314-41F5-B46E-7C5A7BDB8994}"/>
                  </a:ext>
                </a:extLst>
              </p:cNvPr>
              <p:cNvSpPr/>
              <p:nvPr/>
            </p:nvSpPr>
            <p:spPr>
              <a:xfrm>
                <a:off x="43517" y="71140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6000">
                    <a:schemeClr val="accent3">
                      <a:lumMod val="40000"/>
                      <a:lumOff val="60000"/>
                      <a:alpha val="38000"/>
                    </a:schemeClr>
                  </a:gs>
                  <a:gs pos="67000">
                    <a:schemeClr val="accent3">
                      <a:lumMod val="95000"/>
                      <a:lumOff val="5000"/>
                    </a:schemeClr>
                  </a:gs>
                  <a:gs pos="6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FE549A5-2951-4F4A-9F7B-51BB4228E7A1}"/>
                  </a:ext>
                </a:extLst>
              </p:cNvPr>
              <p:cNvSpPr/>
              <p:nvPr/>
            </p:nvSpPr>
            <p:spPr>
              <a:xfrm>
                <a:off x="43517" y="833329"/>
                <a:ext cx="647364" cy="91232"/>
              </a:xfrm>
              <a:prstGeom prst="roundRect">
                <a:avLst>
                  <a:gd name="adj" fmla="val 48366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  <a:alpha val="38000"/>
                    </a:schemeClr>
                  </a:gs>
                  <a:gs pos="48000">
                    <a:schemeClr val="accent3">
                      <a:lumMod val="95000"/>
                      <a:lumOff val="5000"/>
                    </a:schemeClr>
                  </a:gs>
                  <a:gs pos="1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0DC20C9-5453-43A6-817A-8E337FEE8AC9}"/>
              </a:ext>
            </a:extLst>
          </p:cNvPr>
          <p:cNvSpPr/>
          <p:nvPr/>
        </p:nvSpPr>
        <p:spPr>
          <a:xfrm>
            <a:off x="11596649" y="323137"/>
            <a:ext cx="190836" cy="15141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3267B-45CC-4BD0-B2CB-06F8D8F802E9}"/>
              </a:ext>
            </a:extLst>
          </p:cNvPr>
          <p:cNvSpPr/>
          <p:nvPr/>
        </p:nvSpPr>
        <p:spPr>
          <a:xfrm>
            <a:off x="11596649" y="1881004"/>
            <a:ext cx="190836" cy="1514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FEB096-2EC5-47A7-B68F-E0C1816413B0}"/>
              </a:ext>
            </a:extLst>
          </p:cNvPr>
          <p:cNvSpPr/>
          <p:nvPr/>
        </p:nvSpPr>
        <p:spPr>
          <a:xfrm>
            <a:off x="11585004" y="3438871"/>
            <a:ext cx="190836" cy="15141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B7207E-F244-4BDF-9FCA-0512F35B120B}"/>
              </a:ext>
            </a:extLst>
          </p:cNvPr>
          <p:cNvSpPr/>
          <p:nvPr/>
        </p:nvSpPr>
        <p:spPr>
          <a:xfrm>
            <a:off x="11596649" y="4996737"/>
            <a:ext cx="190836" cy="15141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F27297A-DD75-C135-8A13-22B678DD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9165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2. Tại sao phải Chuyển đổi số ?</a:t>
            </a:r>
            <a:r>
              <a:rPr lang="vi-VN" sz="2800" dirty="0">
                <a:solidFill>
                  <a:srgbClr val="0070C0"/>
                </a:solidFill>
                <a:latin typeface="+mj-lt"/>
              </a:rPr>
              <a:t>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440240"/>
            <a:ext cx="9563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Chuyển đổi số </a:t>
            </a:r>
            <a:r>
              <a:rPr lang="vi-VN" sz="2800" dirty="0">
                <a:latin typeface="+mj-lt"/>
              </a:rPr>
              <a:t>không chỉ giúp tăng năng suất, giảm chi phí mà còn mở ra không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gian phát triển mới, tạo ra các giá trị mới ngoài các giá trị truyền thống vốn có.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793137"/>
            <a:ext cx="9563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vi-VN" sz="2800" b="1" dirty="0">
                <a:solidFill>
                  <a:srgbClr val="0070C0"/>
                </a:solidFill>
                <a:latin typeface="+mj-lt"/>
              </a:rPr>
              <a:t>Ví dụ:</a:t>
            </a:r>
            <a:r>
              <a:rPr lang="vi-VN" sz="28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2800" dirty="0">
                <a:latin typeface="+mj-lt"/>
              </a:rPr>
              <a:t>Đặt hàng trực tuyến và thanh toán trực tuyến có thể đặt hàng không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giới hạn về vị trí địa lý; Giảm thiểu được chi phí và thời gian đi lại…</a:t>
            </a:r>
            <a:endParaRPr lang="en-US" sz="2800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78000" y="4057438"/>
            <a:ext cx="6210300" cy="1987762"/>
            <a:chOff x="2019300" y="4006638"/>
            <a:chExt cx="6210300" cy="1987762"/>
          </a:xfrm>
        </p:grpSpPr>
        <p:sp>
          <p:nvSpPr>
            <p:cNvPr id="13" name="Striped Right Arrow 12"/>
            <p:cNvSpPr/>
            <p:nvPr/>
          </p:nvSpPr>
          <p:spPr>
            <a:xfrm>
              <a:off x="2019300" y="4006638"/>
              <a:ext cx="6210300" cy="1987762"/>
            </a:xfrm>
            <a:prstGeom prst="striped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2201" y="4507806"/>
              <a:ext cx="53847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latin typeface="+mj-lt"/>
                </a:rPr>
                <a:t>Chuyển đổi số là tất yếu trong Cuộc cách mạng công nghiệp lần thứ 4 </a:t>
              </a:r>
              <a:endParaRPr lang="en-US" sz="2800" dirty="0">
                <a:latin typeface="+mj-lt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83F5062-A109-D33F-2FB3-1CAE3BEFB0CB}"/>
              </a:ext>
            </a:extLst>
          </p:cNvPr>
          <p:cNvSpPr/>
          <p:nvPr/>
        </p:nvSpPr>
        <p:spPr>
          <a:xfrm>
            <a:off x="8396459" y="3832477"/>
            <a:ext cx="2434881" cy="237137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4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1733</Words>
  <Application>Microsoft Office PowerPoint</Application>
  <PresentationFormat>Widescreen</PresentationFormat>
  <Paragraphs>252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VNI-Butlong</vt:lpstr>
      <vt:lpstr>VNI-Franko</vt:lpstr>
      <vt:lpstr>VNI-Swiss-Condense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TIẾN HẠNH</dc:creator>
  <cp:lastModifiedBy>PC</cp:lastModifiedBy>
  <cp:revision>46</cp:revision>
  <dcterms:created xsi:type="dcterms:W3CDTF">2021-09-26T07:20:39Z</dcterms:created>
  <dcterms:modified xsi:type="dcterms:W3CDTF">2023-04-03T06:35:12Z</dcterms:modified>
</cp:coreProperties>
</file>